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3"/>
  </p:notesMasterIdLst>
  <p:sldIdLst>
    <p:sldId id="256" r:id="rId2"/>
    <p:sldId id="325" r:id="rId3"/>
    <p:sldId id="291" r:id="rId4"/>
    <p:sldId id="347" r:id="rId5"/>
    <p:sldId id="346" r:id="rId6"/>
    <p:sldId id="312" r:id="rId7"/>
    <p:sldId id="348" r:id="rId8"/>
    <p:sldId id="330" r:id="rId9"/>
    <p:sldId id="321" r:id="rId10"/>
    <p:sldId id="283" r:id="rId11"/>
    <p:sldId id="341" r:id="rId12"/>
    <p:sldId id="285" r:id="rId13"/>
    <p:sldId id="265" r:id="rId14"/>
    <p:sldId id="334" r:id="rId15"/>
    <p:sldId id="337" r:id="rId16"/>
    <p:sldId id="335" r:id="rId17"/>
    <p:sldId id="349" r:id="rId18"/>
    <p:sldId id="267" r:id="rId19"/>
    <p:sldId id="344" r:id="rId20"/>
    <p:sldId id="342" r:id="rId21"/>
    <p:sldId id="27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Helvetica" panose="020B0604020202020204" pitchFamily="34" charset="0"/>
      <p:regular r:id="rId28"/>
      <p:bold r:id="rId29"/>
      <p:italic r:id="rId30"/>
      <p:boldItalic r:id="rId31"/>
    </p:embeddedFont>
    <p:embeddedFont>
      <p:font typeface="Wingdings 2" panose="05020102010507070707" pitchFamily="18" charset="2"/>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81" autoAdjust="0"/>
  </p:normalViewPr>
  <p:slideViewPr>
    <p:cSldViewPr snapToGrid="0">
      <p:cViewPr varScale="1">
        <p:scale>
          <a:sx n="85" d="100"/>
          <a:sy n="85" d="100"/>
        </p:scale>
        <p:origin x="1146" y="72"/>
      </p:cViewPr>
      <p:guideLst>
        <p:guide pos="2880"/>
        <p:guide orient="horz" pos="1620"/>
      </p:guideLst>
    </p:cSldViewPr>
  </p:slideViewPr>
  <p:notesTextViewPr>
    <p:cViewPr>
      <p:scale>
        <a:sx n="100" d="100"/>
        <a:sy n="100" d="100"/>
      </p:scale>
      <p:origin x="0" y="0"/>
    </p:cViewPr>
  </p:notesTextViewPr>
  <p:sorterViewPr>
    <p:cViewPr>
      <p:scale>
        <a:sx n="80" d="100"/>
        <a:sy n="80" d="100"/>
      </p:scale>
      <p:origin x="0" y="28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6104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0074a6779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0074a6779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82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a:t>http://www.vatican.va/content/francesco/fr/apost_constitutions/documents/papa-francesco_costituzione-ap_20180915_episcopalis-communio.html</a:t>
            </a:r>
          </a:p>
        </p:txBody>
      </p:sp>
      <p:sp>
        <p:nvSpPr>
          <p:cNvPr id="4" name="Espace réservé du numéro de diapositive 3"/>
          <p:cNvSpPr>
            <a:spLocks noGrp="1"/>
          </p:cNvSpPr>
          <p:nvPr>
            <p:ph type="sldNum" sz="quarter" idx="10"/>
          </p:nvPr>
        </p:nvSpPr>
        <p:spPr>
          <a:xfrm>
            <a:off x="3884093" y="8684699"/>
            <a:ext cx="2972327" cy="457852"/>
          </a:xfrm>
          <a:prstGeom prst="rect">
            <a:avLst/>
          </a:prstGeom>
        </p:spPr>
        <p:txBody>
          <a:bodyPr lIns="86530" tIns="43265" rIns="86530" bIns="43265"/>
          <a:lstStyle/>
          <a:p>
            <a:pPr>
              <a:defRPr/>
            </a:pPr>
            <a:fld id="{E3338E92-252F-4EE8-8275-A5AF66CBD7F6}" type="slidenum">
              <a:rPr lang="fr-FR" altLang="en-US" smtClean="0"/>
              <a:pPr>
                <a:defRPr/>
              </a:pPr>
              <a:t>14</a:t>
            </a:fld>
            <a:endParaRPr lang="fr-FR" altLang="en-US"/>
          </a:p>
        </p:txBody>
      </p:sp>
    </p:spTree>
    <p:extLst>
      <p:ext uri="{BB962C8B-B14F-4D97-AF65-F5344CB8AC3E}">
        <p14:creationId xmlns:p14="http://schemas.microsoft.com/office/powerpoint/2010/main" val="401291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00a417ba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00a417ba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76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00a417bae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00a417bae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579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21742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a4ee34a0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a4ee34a0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293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16975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0074a6779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e0074a6779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080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a6ed316c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ea6ed316c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094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http://www.vatican.va/content/francesco/fr/speeches/2015/october/documents/papa-francesco_20151017_50-anniversario-sinodo.html</a:t>
            </a:r>
          </a:p>
          <a:p>
            <a:r>
              <a:rPr lang="fr-FR" kern="1200" dirty="0">
                <a:solidFill>
                  <a:schemeClr val="tx1"/>
                </a:solidFill>
                <a:latin typeface="+mn-lt"/>
                <a:ea typeface="+mn-ea"/>
                <a:cs typeface="+mn-cs"/>
              </a:rPr>
              <a:t>Nous devons avancer sur ce chemin. Le monde dans lequel nous vivons, et que nous sommes appelés à aimer et à servir même dans ses contradictions, exige de l’Eglise le renforcement des synergies dans tous les domaines de sa mission. Le chemin de la </a:t>
            </a:r>
            <a:r>
              <a:rPr lang="fr-FR" i="1" kern="1200" dirty="0" err="1">
                <a:solidFill>
                  <a:schemeClr val="tx1"/>
                </a:solidFill>
                <a:latin typeface="+mn-lt"/>
                <a:ea typeface="+mn-ea"/>
                <a:cs typeface="+mn-cs"/>
              </a:rPr>
              <a:t>synodalité</a:t>
            </a:r>
            <a:r>
              <a:rPr lang="fr-FR" kern="1200" dirty="0">
                <a:solidFill>
                  <a:schemeClr val="tx1"/>
                </a:solidFill>
                <a:latin typeface="+mn-lt"/>
                <a:ea typeface="+mn-ea"/>
                <a:cs typeface="+mn-cs"/>
              </a:rPr>
              <a:t> est justement celui que Dieu attend de l’Eglise du troisième millénaire.</a:t>
            </a:r>
          </a:p>
          <a:p>
            <a:r>
              <a:rPr lang="fr-FR" kern="1200" dirty="0">
                <a:solidFill>
                  <a:schemeClr val="tx1"/>
                </a:solidFill>
                <a:latin typeface="+mn-lt"/>
                <a:ea typeface="+mn-ea"/>
                <a:cs typeface="+mn-cs"/>
              </a:rPr>
              <a:t>* * *</a:t>
            </a:r>
          </a:p>
          <a:p>
            <a:r>
              <a:rPr lang="fr-FR" kern="1200" dirty="0">
                <a:solidFill>
                  <a:schemeClr val="tx1"/>
                </a:solidFill>
                <a:latin typeface="+mn-lt"/>
                <a:ea typeface="+mn-ea"/>
                <a:cs typeface="+mn-cs"/>
              </a:rPr>
              <a:t>Ce que le Seigneur nous demande, en un certain sens, est déjà pleinement contenu dans le mot ‘‘Synode’’. Marcher ensemble – Laïcs, Pasteurs, Evêque de Rome – est un concept facile à exprimer en paroles, mais pas si facile à mettre en pratique.</a:t>
            </a:r>
          </a:p>
          <a:p>
            <a:endParaRPr lang="en-US" altLang="en-US" dirty="0"/>
          </a:p>
        </p:txBody>
      </p:sp>
      <p:sp>
        <p:nvSpPr>
          <p:cNvPr id="88068" name="Espace réservé du numéro de diapositive 3"/>
          <p:cNvSpPr>
            <a:spLocks noGrp="1"/>
          </p:cNvSpPr>
          <p:nvPr>
            <p:ph type="sldNum" sz="quarter" idx="5"/>
          </p:nvPr>
        </p:nvSpPr>
        <p:spPr bwMode="auto">
          <a:xfrm>
            <a:off x="3884093" y="8684699"/>
            <a:ext cx="2972327" cy="4578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defRPr>
                <a:solidFill>
                  <a:schemeClr val="tx1"/>
                </a:solidFill>
                <a:latin typeface="Gill Sans MT" pitchFamily="34" charset="0"/>
                <a:cs typeface="Arial" charset="0"/>
              </a:defRPr>
            </a:lvl1pPr>
            <a:lvl2pPr marL="706058" indent="-271908">
              <a:defRPr>
                <a:solidFill>
                  <a:schemeClr val="tx1"/>
                </a:solidFill>
                <a:latin typeface="Gill Sans MT" pitchFamily="34" charset="0"/>
                <a:cs typeface="Arial" charset="0"/>
              </a:defRPr>
            </a:lvl2pPr>
            <a:lvl3pPr marL="1087630" indent="-216324">
              <a:defRPr>
                <a:solidFill>
                  <a:schemeClr val="tx1"/>
                </a:solidFill>
                <a:latin typeface="Gill Sans MT" pitchFamily="34" charset="0"/>
                <a:cs typeface="Arial" charset="0"/>
              </a:defRPr>
            </a:lvl3pPr>
            <a:lvl4pPr marL="1523283" indent="-216324">
              <a:defRPr>
                <a:solidFill>
                  <a:schemeClr val="tx1"/>
                </a:solidFill>
                <a:latin typeface="Gill Sans MT" pitchFamily="34" charset="0"/>
                <a:cs typeface="Arial" charset="0"/>
              </a:defRPr>
            </a:lvl4pPr>
            <a:lvl5pPr marL="1958936" indent="-216324">
              <a:defRPr>
                <a:solidFill>
                  <a:schemeClr val="tx1"/>
                </a:solidFill>
                <a:latin typeface="Gill Sans MT" pitchFamily="34" charset="0"/>
                <a:cs typeface="Arial" charset="0"/>
              </a:defRPr>
            </a:lvl5pPr>
            <a:lvl6pPr marL="2391584" indent="-216324" eaLnBrk="0" fontAlgn="base" hangingPunct="0">
              <a:spcBef>
                <a:spcPct val="0"/>
              </a:spcBef>
              <a:spcAft>
                <a:spcPct val="0"/>
              </a:spcAft>
              <a:defRPr>
                <a:solidFill>
                  <a:schemeClr val="tx1"/>
                </a:solidFill>
                <a:latin typeface="Gill Sans MT" pitchFamily="34" charset="0"/>
                <a:cs typeface="Arial" charset="0"/>
              </a:defRPr>
            </a:lvl6pPr>
            <a:lvl7pPr marL="2824232" indent="-216324" eaLnBrk="0" fontAlgn="base" hangingPunct="0">
              <a:spcBef>
                <a:spcPct val="0"/>
              </a:spcBef>
              <a:spcAft>
                <a:spcPct val="0"/>
              </a:spcAft>
              <a:defRPr>
                <a:solidFill>
                  <a:schemeClr val="tx1"/>
                </a:solidFill>
                <a:latin typeface="Gill Sans MT" pitchFamily="34" charset="0"/>
                <a:cs typeface="Arial" charset="0"/>
              </a:defRPr>
            </a:lvl7pPr>
            <a:lvl8pPr marL="3256881" indent="-216324" eaLnBrk="0" fontAlgn="base" hangingPunct="0">
              <a:spcBef>
                <a:spcPct val="0"/>
              </a:spcBef>
              <a:spcAft>
                <a:spcPct val="0"/>
              </a:spcAft>
              <a:defRPr>
                <a:solidFill>
                  <a:schemeClr val="tx1"/>
                </a:solidFill>
                <a:latin typeface="Gill Sans MT" pitchFamily="34" charset="0"/>
                <a:cs typeface="Arial" charset="0"/>
              </a:defRPr>
            </a:lvl8pPr>
            <a:lvl9pPr marL="3689529" indent="-216324" eaLnBrk="0" fontAlgn="base" hangingPunct="0">
              <a:spcBef>
                <a:spcPct val="0"/>
              </a:spcBef>
              <a:spcAft>
                <a:spcPct val="0"/>
              </a:spcAft>
              <a:defRPr>
                <a:solidFill>
                  <a:schemeClr val="tx1"/>
                </a:solidFill>
                <a:latin typeface="Gill Sans MT" pitchFamily="34" charset="0"/>
                <a:cs typeface="Arial" charset="0"/>
              </a:defRPr>
            </a:lvl9pPr>
          </a:lstStyle>
          <a:p>
            <a:fld id="{BECCE03B-6E80-458D-AE08-7F36FC0BB25B}" type="slidenum">
              <a:rPr lang="fr-FR" altLang="en-US" smtClean="0">
                <a:latin typeface="Calibri" pitchFamily="34" charset="0"/>
              </a:rPr>
              <a:pPr/>
              <a:t>3</a:t>
            </a:fld>
            <a:endParaRPr lang="fr-FR" altLang="en-US">
              <a:latin typeface="Calibri" pitchFamily="34" charset="0"/>
            </a:endParaRPr>
          </a:p>
        </p:txBody>
      </p:sp>
    </p:spTree>
    <p:extLst>
      <p:ext uri="{BB962C8B-B14F-4D97-AF65-F5344CB8AC3E}">
        <p14:creationId xmlns:p14="http://schemas.microsoft.com/office/powerpoint/2010/main" val="193306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583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5945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0074a6779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0074a6779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90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0074a6779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0074a6779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122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00a417bae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00a417bae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54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00a417bae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00a417bae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24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a4ee34a0f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a4ee34a0f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15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rgbClr val="E52330"/>
        </a:solidFill>
        <a:effectLst/>
      </p:bgPr>
    </p:bg>
    <p:spTree>
      <p:nvGrpSpPr>
        <p:cNvPr id="1" name="Shape 12"/>
        <p:cNvGrpSpPr/>
        <p:nvPr/>
      </p:nvGrpSpPr>
      <p:grpSpPr>
        <a:xfrm>
          <a:off x="0" y="0"/>
          <a:ext cx="0" cy="0"/>
          <a:chOff x="0" y="0"/>
          <a:chExt cx="0" cy="0"/>
        </a:xfrm>
      </p:grpSpPr>
      <p:sp>
        <p:nvSpPr>
          <p:cNvPr id="13" name="Google Shape;13;p2"/>
          <p:cNvSpPr/>
          <p:nvPr/>
        </p:nvSpPr>
        <p:spPr>
          <a:xfrm>
            <a:off x="-79325" y="-52900"/>
            <a:ext cx="9308400" cy="5262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title"/>
          </p:nvPr>
        </p:nvSpPr>
        <p:spPr>
          <a:xfrm>
            <a:off x="405000" y="1790100"/>
            <a:ext cx="8226300" cy="9735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DE8F32"/>
              </a:buClr>
              <a:buSzPts val="4400"/>
              <a:buFont typeface="Helvetica Neue"/>
              <a:buNone/>
              <a:defRPr sz="4400">
                <a:solidFill>
                  <a:srgbClr val="DE8F32"/>
                </a:solidFill>
                <a:latin typeface="Helvetica Neue"/>
                <a:ea typeface="Helvetica Neue"/>
                <a:cs typeface="Helvetica Neue"/>
                <a:sym typeface="Helvetica Neue"/>
              </a:defRPr>
            </a:lvl1pPr>
            <a:lvl2pPr lvl="1" algn="ctr">
              <a:spcBef>
                <a:spcPts val="0"/>
              </a:spcBef>
              <a:spcAft>
                <a:spcPts val="0"/>
              </a:spcAft>
              <a:buClr>
                <a:srgbClr val="DE8F32"/>
              </a:buClr>
              <a:buSzPts val="4400"/>
              <a:buNone/>
              <a:defRPr sz="4400">
                <a:solidFill>
                  <a:srgbClr val="DE8F32"/>
                </a:solidFill>
              </a:defRPr>
            </a:lvl2pPr>
            <a:lvl3pPr lvl="2" algn="ctr">
              <a:spcBef>
                <a:spcPts val="0"/>
              </a:spcBef>
              <a:spcAft>
                <a:spcPts val="0"/>
              </a:spcAft>
              <a:buClr>
                <a:srgbClr val="DE8F32"/>
              </a:buClr>
              <a:buSzPts val="4400"/>
              <a:buNone/>
              <a:defRPr sz="4400">
                <a:solidFill>
                  <a:srgbClr val="DE8F32"/>
                </a:solidFill>
              </a:defRPr>
            </a:lvl3pPr>
            <a:lvl4pPr lvl="3" algn="ctr">
              <a:spcBef>
                <a:spcPts val="0"/>
              </a:spcBef>
              <a:spcAft>
                <a:spcPts val="0"/>
              </a:spcAft>
              <a:buClr>
                <a:srgbClr val="DE8F32"/>
              </a:buClr>
              <a:buSzPts val="4400"/>
              <a:buNone/>
              <a:defRPr sz="4400">
                <a:solidFill>
                  <a:srgbClr val="DE8F32"/>
                </a:solidFill>
              </a:defRPr>
            </a:lvl4pPr>
            <a:lvl5pPr lvl="4" algn="ctr">
              <a:spcBef>
                <a:spcPts val="0"/>
              </a:spcBef>
              <a:spcAft>
                <a:spcPts val="0"/>
              </a:spcAft>
              <a:buClr>
                <a:srgbClr val="DE8F32"/>
              </a:buClr>
              <a:buSzPts val="4400"/>
              <a:buNone/>
              <a:defRPr sz="4400">
                <a:solidFill>
                  <a:srgbClr val="DE8F32"/>
                </a:solidFill>
              </a:defRPr>
            </a:lvl5pPr>
            <a:lvl6pPr lvl="5" algn="ctr">
              <a:spcBef>
                <a:spcPts val="0"/>
              </a:spcBef>
              <a:spcAft>
                <a:spcPts val="0"/>
              </a:spcAft>
              <a:buClr>
                <a:srgbClr val="DE8F32"/>
              </a:buClr>
              <a:buSzPts val="4400"/>
              <a:buNone/>
              <a:defRPr sz="4400">
                <a:solidFill>
                  <a:srgbClr val="DE8F32"/>
                </a:solidFill>
              </a:defRPr>
            </a:lvl6pPr>
            <a:lvl7pPr lvl="6" algn="ctr">
              <a:spcBef>
                <a:spcPts val="0"/>
              </a:spcBef>
              <a:spcAft>
                <a:spcPts val="0"/>
              </a:spcAft>
              <a:buClr>
                <a:srgbClr val="DE8F32"/>
              </a:buClr>
              <a:buSzPts val="4400"/>
              <a:buNone/>
              <a:defRPr sz="4400">
                <a:solidFill>
                  <a:srgbClr val="DE8F32"/>
                </a:solidFill>
              </a:defRPr>
            </a:lvl7pPr>
            <a:lvl8pPr lvl="7" algn="ctr">
              <a:spcBef>
                <a:spcPts val="0"/>
              </a:spcBef>
              <a:spcAft>
                <a:spcPts val="0"/>
              </a:spcAft>
              <a:buClr>
                <a:srgbClr val="DE8F32"/>
              </a:buClr>
              <a:buSzPts val="4400"/>
              <a:buNone/>
              <a:defRPr sz="4400">
                <a:solidFill>
                  <a:srgbClr val="DE8F32"/>
                </a:solidFill>
              </a:defRPr>
            </a:lvl8pPr>
            <a:lvl9pPr lvl="8" algn="ctr">
              <a:spcBef>
                <a:spcPts val="0"/>
              </a:spcBef>
              <a:spcAft>
                <a:spcPts val="0"/>
              </a:spcAft>
              <a:buClr>
                <a:srgbClr val="DE8F32"/>
              </a:buClr>
              <a:buSzPts val="4400"/>
              <a:buNone/>
              <a:defRPr sz="4400">
                <a:solidFill>
                  <a:srgbClr val="DE8F32"/>
                </a:solidFill>
              </a:defRPr>
            </a:lvl9pPr>
          </a:lstStyle>
          <a:p>
            <a:endParaRPr/>
          </a:p>
        </p:txBody>
      </p:sp>
      <p:sp>
        <p:nvSpPr>
          <p:cNvPr id="15" name="Google Shape;15;p2"/>
          <p:cNvSpPr txBox="1">
            <a:spLocks noGrp="1"/>
          </p:cNvSpPr>
          <p:nvPr>
            <p:ph type="subTitle" idx="1"/>
          </p:nvPr>
        </p:nvSpPr>
        <p:spPr>
          <a:xfrm>
            <a:off x="2237250" y="2855580"/>
            <a:ext cx="4561800" cy="4956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DE8F32"/>
              </a:buClr>
              <a:buSzPts val="2200"/>
              <a:buFont typeface="Helvetica Neue Light"/>
              <a:buNone/>
              <a:defRPr sz="2200">
                <a:solidFill>
                  <a:srgbClr val="DE8F32"/>
                </a:solidFill>
                <a:latin typeface="Helvetica Neue Light"/>
                <a:ea typeface="Helvetica Neue Light"/>
                <a:cs typeface="Helvetica Neue Light"/>
                <a:sym typeface="Helvetica Neue Light"/>
              </a:defRPr>
            </a:lvl1pPr>
            <a:lvl2pPr lvl="1">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2pPr>
            <a:lvl3pPr lvl="2">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3pPr>
            <a:lvl4pPr lvl="3">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4pPr>
            <a:lvl5pPr lvl="4">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5pPr>
            <a:lvl6pPr lvl="5">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6pPr>
            <a:lvl7pPr lvl="6">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7pPr>
            <a:lvl8pPr lvl="7">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8pPr>
            <a:lvl9pPr lvl="8">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9pPr>
          </a:lstStyle>
          <a:p>
            <a:endParaRPr/>
          </a:p>
        </p:txBody>
      </p:sp>
      <p:sp>
        <p:nvSpPr>
          <p:cNvPr id="16" name="Google Shape;16;p2"/>
          <p:cNvSpPr txBox="1">
            <a:spLocks noGrp="1"/>
          </p:cNvSpPr>
          <p:nvPr>
            <p:ph type="subTitle" idx="2"/>
          </p:nvPr>
        </p:nvSpPr>
        <p:spPr>
          <a:xfrm>
            <a:off x="3209100" y="3791000"/>
            <a:ext cx="2618100" cy="3345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1pPr>
            <a:lvl2pPr lvl="1">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2pPr>
            <a:lvl3pPr lvl="2">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3pPr>
            <a:lvl4pPr lvl="3">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4pPr>
            <a:lvl5pPr lvl="4">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5pPr>
            <a:lvl6pPr lvl="5">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6pPr>
            <a:lvl7pPr lvl="6">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7pPr>
            <a:lvl8pPr lvl="7">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8pPr>
            <a:lvl9pPr lvl="8">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83"/>
        <p:cNvGrpSpPr/>
        <p:nvPr/>
      </p:nvGrpSpPr>
      <p:grpSpPr>
        <a:xfrm>
          <a:off x="0" y="0"/>
          <a:ext cx="0" cy="0"/>
          <a:chOff x="0" y="0"/>
          <a:chExt cx="0" cy="0"/>
        </a:xfrm>
      </p:grpSpPr>
      <p:sp>
        <p:nvSpPr>
          <p:cNvPr id="84" name="Google Shape;84;p13"/>
          <p:cNvSpPr/>
          <p:nvPr/>
        </p:nvSpPr>
        <p:spPr>
          <a:xfrm>
            <a:off x="-20700" y="-62100"/>
            <a:ext cx="9210600" cy="52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 name="Google Shape;85;p13"/>
          <p:cNvPicPr preferRelativeResize="0"/>
          <p:nvPr/>
        </p:nvPicPr>
        <p:blipFill rotWithShape="1">
          <a:blip r:embed="rId2">
            <a:alphaModFix/>
          </a:blip>
          <a:srcRect t="-17496" r="-2448" b="29969"/>
          <a:stretch/>
        </p:blipFill>
        <p:spPr>
          <a:xfrm>
            <a:off x="2138850" y="2454475"/>
            <a:ext cx="6469975" cy="2689026"/>
          </a:xfrm>
          <a:prstGeom prst="rect">
            <a:avLst/>
          </a:prstGeom>
          <a:noFill/>
          <a:ln>
            <a:noFill/>
          </a:ln>
        </p:spPr>
      </p:pic>
      <p:pic>
        <p:nvPicPr>
          <p:cNvPr id="86" name="Google Shape;86;p13"/>
          <p:cNvPicPr preferRelativeResize="0"/>
          <p:nvPr/>
        </p:nvPicPr>
        <p:blipFill rotWithShape="1">
          <a:blip r:embed="rId2">
            <a:alphaModFix/>
          </a:blip>
          <a:srcRect l="-16012" t="-41085" r="13564" b="39665"/>
          <a:stretch/>
        </p:blipFill>
        <p:spPr>
          <a:xfrm rot="10800000" flipH="1">
            <a:off x="2764950" y="-71575"/>
            <a:ext cx="6469975" cy="3116000"/>
          </a:xfrm>
          <a:prstGeom prst="rect">
            <a:avLst/>
          </a:prstGeom>
          <a:noFill/>
          <a:ln>
            <a:noFill/>
          </a:ln>
        </p:spPr>
      </p:pic>
      <p:pic>
        <p:nvPicPr>
          <p:cNvPr id="87" name="Google Shape;87;p13"/>
          <p:cNvPicPr preferRelativeResize="0"/>
          <p:nvPr/>
        </p:nvPicPr>
        <p:blipFill rotWithShape="1">
          <a:blip r:embed="rId2">
            <a:alphaModFix/>
          </a:blip>
          <a:srcRect l="57885" t="8302" r="-17060" b="-24906"/>
          <a:stretch/>
        </p:blipFill>
        <p:spPr>
          <a:xfrm rot="10800000" flipH="1">
            <a:off x="-27400" y="1522725"/>
            <a:ext cx="3617975" cy="3468375"/>
          </a:xfrm>
          <a:prstGeom prst="rect">
            <a:avLst/>
          </a:prstGeom>
          <a:noFill/>
          <a:ln>
            <a:noFill/>
          </a:ln>
        </p:spPr>
      </p:pic>
      <p:sp>
        <p:nvSpPr>
          <p:cNvPr id="88" name="Google Shape;88;p13"/>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lvl="0" algn="r" rtl="0">
              <a:buNone/>
              <a:defRPr sz="600">
                <a:solidFill>
                  <a:srgbClr val="858585"/>
                </a:solidFill>
                <a:latin typeface="Helvetica"/>
                <a:ea typeface="Helvetica"/>
                <a:cs typeface="Helvetica"/>
                <a:sym typeface="Helvetica"/>
              </a:defRPr>
            </a:lvl1pPr>
            <a:lvl2pPr lvl="1" algn="r" rtl="0">
              <a:buNone/>
              <a:defRPr sz="600">
                <a:solidFill>
                  <a:srgbClr val="858585"/>
                </a:solidFill>
                <a:latin typeface="Helvetica"/>
                <a:ea typeface="Helvetica"/>
                <a:cs typeface="Helvetica"/>
                <a:sym typeface="Helvetica"/>
              </a:defRPr>
            </a:lvl2pPr>
            <a:lvl3pPr lvl="2" algn="r" rtl="0">
              <a:buNone/>
              <a:defRPr sz="600">
                <a:solidFill>
                  <a:srgbClr val="858585"/>
                </a:solidFill>
                <a:latin typeface="Helvetica"/>
                <a:ea typeface="Helvetica"/>
                <a:cs typeface="Helvetica"/>
                <a:sym typeface="Helvetica"/>
              </a:defRPr>
            </a:lvl3pPr>
            <a:lvl4pPr lvl="3" algn="r" rtl="0">
              <a:buNone/>
              <a:defRPr sz="600">
                <a:solidFill>
                  <a:srgbClr val="858585"/>
                </a:solidFill>
                <a:latin typeface="Helvetica"/>
                <a:ea typeface="Helvetica"/>
                <a:cs typeface="Helvetica"/>
                <a:sym typeface="Helvetica"/>
              </a:defRPr>
            </a:lvl4pPr>
            <a:lvl5pPr lvl="4" algn="r" rtl="0">
              <a:buNone/>
              <a:defRPr sz="600">
                <a:solidFill>
                  <a:srgbClr val="858585"/>
                </a:solidFill>
                <a:latin typeface="Helvetica"/>
                <a:ea typeface="Helvetica"/>
                <a:cs typeface="Helvetica"/>
                <a:sym typeface="Helvetica"/>
              </a:defRPr>
            </a:lvl5pPr>
            <a:lvl6pPr lvl="5" algn="r" rtl="0">
              <a:buNone/>
              <a:defRPr sz="600">
                <a:solidFill>
                  <a:srgbClr val="858585"/>
                </a:solidFill>
                <a:latin typeface="Helvetica"/>
                <a:ea typeface="Helvetica"/>
                <a:cs typeface="Helvetica"/>
                <a:sym typeface="Helvetica"/>
              </a:defRPr>
            </a:lvl6pPr>
            <a:lvl7pPr lvl="6" algn="r" rtl="0">
              <a:buNone/>
              <a:defRPr sz="600">
                <a:solidFill>
                  <a:srgbClr val="858585"/>
                </a:solidFill>
                <a:latin typeface="Helvetica"/>
                <a:ea typeface="Helvetica"/>
                <a:cs typeface="Helvetica"/>
                <a:sym typeface="Helvetica"/>
              </a:defRPr>
            </a:lvl7pPr>
            <a:lvl8pPr lvl="7" algn="r" rtl="0">
              <a:buNone/>
              <a:defRPr sz="600">
                <a:solidFill>
                  <a:srgbClr val="858585"/>
                </a:solidFill>
                <a:latin typeface="Helvetica"/>
                <a:ea typeface="Helvetica"/>
                <a:cs typeface="Helvetica"/>
                <a:sym typeface="Helvetica"/>
              </a:defRPr>
            </a:lvl8pPr>
            <a:lvl9pPr lvl="8" algn="r" rtl="0">
              <a:buNone/>
              <a:defRPr sz="600">
                <a:solidFill>
                  <a:srgbClr val="858585"/>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sp>
        <p:nvSpPr>
          <p:cNvPr id="89" name="Google Shape;89;p13"/>
          <p:cNvSpPr txBox="1"/>
          <p:nvPr/>
        </p:nvSpPr>
        <p:spPr>
          <a:xfrm>
            <a:off x="5796000" y="4685836"/>
            <a:ext cx="3000000" cy="33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rgbClr val="595959"/>
                </a:solidFill>
                <a:latin typeface="Helvetica"/>
                <a:ea typeface="Helvetica"/>
                <a:cs typeface="Helvetica"/>
                <a:sym typeface="Helvetica"/>
              </a:rPr>
              <a:t>www.synod.va</a:t>
            </a:r>
            <a:endParaRPr sz="1000">
              <a:solidFill>
                <a:srgbClr val="595959"/>
              </a:solidFill>
              <a:latin typeface="Helvetica"/>
              <a:ea typeface="Helvetica"/>
              <a:cs typeface="Helvetica"/>
              <a:sym typeface="Helvetica"/>
            </a:endParaRPr>
          </a:p>
        </p:txBody>
      </p:sp>
      <p:sp>
        <p:nvSpPr>
          <p:cNvPr id="90" name="Google Shape;90;p13"/>
          <p:cNvSpPr txBox="1">
            <a:spLocks noGrp="1"/>
          </p:cNvSpPr>
          <p:nvPr>
            <p:ph type="title"/>
          </p:nvPr>
        </p:nvSpPr>
        <p:spPr>
          <a:xfrm>
            <a:off x="125" y="1266900"/>
            <a:ext cx="9144000" cy="17043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DE8F32"/>
              </a:buClr>
              <a:buSzPts val="9300"/>
              <a:buFont typeface="Helvetica Neue"/>
              <a:buNone/>
              <a:defRPr sz="9300">
                <a:solidFill>
                  <a:srgbClr val="DE8F32"/>
                </a:solidFill>
                <a:latin typeface="Helvetica Neue"/>
                <a:ea typeface="Helvetica Neue"/>
                <a:cs typeface="Helvetica Neue"/>
                <a:sym typeface="Helvetica Neue"/>
              </a:defRPr>
            </a:lvl1pPr>
            <a:lvl2pPr lvl="1">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2pPr>
            <a:lvl3pPr lvl="2">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3pPr>
            <a:lvl4pPr lvl="3">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4pPr>
            <a:lvl5pPr lvl="4">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5pPr>
            <a:lvl6pPr lvl="5">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6pPr>
            <a:lvl7pPr lvl="6">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7pPr>
            <a:lvl8pPr lvl="7">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8pPr>
            <a:lvl9pPr lvl="8">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9pPr>
          </a:lstStyle>
          <a:p>
            <a:endParaRPr/>
          </a:p>
        </p:txBody>
      </p:sp>
      <p:sp>
        <p:nvSpPr>
          <p:cNvPr id="91" name="Google Shape;91;p13"/>
          <p:cNvSpPr txBox="1">
            <a:spLocks noGrp="1"/>
          </p:cNvSpPr>
          <p:nvPr>
            <p:ph type="subTitle" idx="1"/>
          </p:nvPr>
        </p:nvSpPr>
        <p:spPr>
          <a:xfrm>
            <a:off x="2350650" y="3047400"/>
            <a:ext cx="4442700" cy="555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DE8F32"/>
              </a:buClr>
              <a:buSzPts val="2200"/>
              <a:buFont typeface="Helvetica Neue"/>
              <a:buNone/>
              <a:defRPr sz="2200">
                <a:solidFill>
                  <a:srgbClr val="DE8F32"/>
                </a:solidFill>
                <a:latin typeface="Helvetica Neue"/>
                <a:ea typeface="Helvetica Neue"/>
                <a:cs typeface="Helvetica Neue"/>
                <a:sym typeface="Helvetica Neue"/>
              </a:defRPr>
            </a:lvl1pPr>
            <a:lvl2pPr lvl="1"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2pPr>
            <a:lvl3pPr lvl="2"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3pPr>
            <a:lvl4pPr lvl="3"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4pPr>
            <a:lvl5pPr lvl="4"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5pPr>
            <a:lvl6pPr lvl="5"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6pPr>
            <a:lvl7pPr lvl="6"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7pPr>
            <a:lvl8pPr lvl="7"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8pPr>
            <a:lvl9pPr lvl="8"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9pPr>
          </a:lstStyle>
          <a:p>
            <a:endParaRPr/>
          </a:p>
        </p:txBody>
      </p:sp>
      <p:pic>
        <p:nvPicPr>
          <p:cNvPr id="92" name="Google Shape;92;p13"/>
          <p:cNvPicPr preferRelativeResize="0"/>
          <p:nvPr/>
        </p:nvPicPr>
        <p:blipFill rotWithShape="1">
          <a:blip r:embed="rId3">
            <a:alphaModFix/>
          </a:blip>
          <a:srcRect/>
          <a:stretch/>
        </p:blipFill>
        <p:spPr>
          <a:xfrm>
            <a:off x="1850" y="4132375"/>
            <a:ext cx="1135299" cy="1004523"/>
          </a:xfrm>
          <a:prstGeom prst="rect">
            <a:avLst/>
          </a:prstGeom>
          <a:noFill/>
          <a:ln>
            <a:noFill/>
          </a:ln>
        </p:spPr>
      </p:pic>
    </p:spTree>
    <p:extLst>
      <p:ext uri="{BB962C8B-B14F-4D97-AF65-F5344CB8AC3E}">
        <p14:creationId xmlns:p14="http://schemas.microsoft.com/office/powerpoint/2010/main" val="228125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a:xfrm>
            <a:off x="3581400" y="4729162"/>
            <a:ext cx="2133600" cy="357188"/>
          </a:xfrm>
          <a:prstGeom prst="rect">
            <a:avLst/>
          </a:prstGeom>
        </p:spPr>
        <p:txBody>
          <a:bodyPr/>
          <a:lstStyle>
            <a:lvl1pPr>
              <a:defRPr/>
            </a:lvl1pPr>
          </a:lstStyle>
          <a:p>
            <a:pPr>
              <a:defRPr/>
            </a:pPr>
            <a:fld id="{2A757D0D-C86A-4B20-9A1D-6768EAC0D316}" type="datetimeFigureOut">
              <a:rPr lang="fr-FR"/>
              <a:pPr>
                <a:defRPr/>
              </a:pPr>
              <a:t>16/11/2021</a:t>
            </a:fld>
            <a:endParaRPr lang="fr-FR" dirty="0"/>
          </a:p>
        </p:txBody>
      </p:sp>
      <p:sp>
        <p:nvSpPr>
          <p:cNvPr id="5" name="Espace réservé du pied de page 9"/>
          <p:cNvSpPr>
            <a:spLocks noGrp="1"/>
          </p:cNvSpPr>
          <p:nvPr>
            <p:ph type="ftr" sz="quarter" idx="11"/>
          </p:nvPr>
        </p:nvSpPr>
        <p:spPr>
          <a:xfrm>
            <a:off x="5715000" y="4729162"/>
            <a:ext cx="2895600" cy="357188"/>
          </a:xfrm>
          <a:prstGeom prst="rect">
            <a:avLst/>
          </a:prstGeom>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138CF5F5-5CC2-441F-9E72-6A21E5755F92}" type="slidenum">
              <a:rPr lang="fr-FR" altLang="en-US"/>
              <a:pPr>
                <a:defRPr/>
              </a:pPr>
              <a:t>‹N°›</a:t>
            </a:fld>
            <a:endParaRPr lang="fr-FR" altLang="en-US"/>
          </a:p>
        </p:txBody>
      </p:sp>
    </p:spTree>
    <p:extLst>
      <p:ext uri="{BB962C8B-B14F-4D97-AF65-F5344CB8AC3E}">
        <p14:creationId xmlns:p14="http://schemas.microsoft.com/office/powerpoint/2010/main" val="357507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and two columns text">
  <p:cSld name="Photo and two columns 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76300" y="1227975"/>
            <a:ext cx="4802700" cy="637200"/>
          </a:xfrm>
          <a:prstGeom prst="rect">
            <a:avLst/>
          </a:prstGeom>
        </p:spPr>
        <p:txBody>
          <a:bodyPr spcFirstLastPara="1" wrap="square" lIns="91425" tIns="91425" rIns="91425" bIns="91425" anchor="t" anchorCtr="0">
            <a:normAutofit/>
          </a:bodyPr>
          <a:lstStyle>
            <a:lvl1pPr lvl="0" rtl="0">
              <a:spcBef>
                <a:spcPts val="0"/>
              </a:spcBef>
              <a:spcAft>
                <a:spcPts val="0"/>
              </a:spcAft>
              <a:buSzPts val="2500"/>
              <a:buFont typeface="Helvetica Neue"/>
              <a:buNone/>
              <a:defRPr sz="2500">
                <a:latin typeface="Helvetica Neue"/>
                <a:ea typeface="Helvetica Neue"/>
                <a:cs typeface="Helvetica Neue"/>
                <a:sym typeface="Helvetica Neue"/>
              </a:defRPr>
            </a:lvl1pPr>
            <a:lvl2pPr lvl="1" rtl="0">
              <a:spcBef>
                <a:spcPts val="0"/>
              </a:spcBef>
              <a:spcAft>
                <a:spcPts val="0"/>
              </a:spcAft>
              <a:buSzPts val="2500"/>
              <a:buFont typeface="Helvetica Neue"/>
              <a:buNone/>
              <a:defRPr sz="2500">
                <a:latin typeface="Helvetica Neue"/>
                <a:ea typeface="Helvetica Neue"/>
                <a:cs typeface="Helvetica Neue"/>
                <a:sym typeface="Helvetica Neue"/>
              </a:defRPr>
            </a:lvl2pPr>
            <a:lvl3pPr lvl="2" rtl="0">
              <a:spcBef>
                <a:spcPts val="0"/>
              </a:spcBef>
              <a:spcAft>
                <a:spcPts val="0"/>
              </a:spcAft>
              <a:buSzPts val="2500"/>
              <a:buFont typeface="Helvetica Neue"/>
              <a:buNone/>
              <a:defRPr sz="2500">
                <a:latin typeface="Helvetica Neue"/>
                <a:ea typeface="Helvetica Neue"/>
                <a:cs typeface="Helvetica Neue"/>
                <a:sym typeface="Helvetica Neue"/>
              </a:defRPr>
            </a:lvl3pPr>
            <a:lvl4pPr lvl="3" rtl="0">
              <a:spcBef>
                <a:spcPts val="0"/>
              </a:spcBef>
              <a:spcAft>
                <a:spcPts val="0"/>
              </a:spcAft>
              <a:buSzPts val="2500"/>
              <a:buFont typeface="Helvetica Neue"/>
              <a:buNone/>
              <a:defRPr sz="2500">
                <a:latin typeface="Helvetica Neue"/>
                <a:ea typeface="Helvetica Neue"/>
                <a:cs typeface="Helvetica Neue"/>
                <a:sym typeface="Helvetica Neue"/>
              </a:defRPr>
            </a:lvl4pPr>
            <a:lvl5pPr lvl="4" rtl="0">
              <a:spcBef>
                <a:spcPts val="0"/>
              </a:spcBef>
              <a:spcAft>
                <a:spcPts val="0"/>
              </a:spcAft>
              <a:buSzPts val="2500"/>
              <a:buFont typeface="Helvetica Neue"/>
              <a:buNone/>
              <a:defRPr sz="2500">
                <a:latin typeface="Helvetica Neue"/>
                <a:ea typeface="Helvetica Neue"/>
                <a:cs typeface="Helvetica Neue"/>
                <a:sym typeface="Helvetica Neue"/>
              </a:defRPr>
            </a:lvl5pPr>
            <a:lvl6pPr lvl="5" rtl="0">
              <a:spcBef>
                <a:spcPts val="0"/>
              </a:spcBef>
              <a:spcAft>
                <a:spcPts val="0"/>
              </a:spcAft>
              <a:buSzPts val="2500"/>
              <a:buFont typeface="Helvetica Neue"/>
              <a:buNone/>
              <a:defRPr sz="2500">
                <a:latin typeface="Helvetica Neue"/>
                <a:ea typeface="Helvetica Neue"/>
                <a:cs typeface="Helvetica Neue"/>
                <a:sym typeface="Helvetica Neue"/>
              </a:defRPr>
            </a:lvl6pPr>
            <a:lvl7pPr lvl="6" rtl="0">
              <a:spcBef>
                <a:spcPts val="0"/>
              </a:spcBef>
              <a:spcAft>
                <a:spcPts val="0"/>
              </a:spcAft>
              <a:buSzPts val="2500"/>
              <a:buFont typeface="Helvetica Neue"/>
              <a:buNone/>
              <a:defRPr sz="2500">
                <a:latin typeface="Helvetica Neue"/>
                <a:ea typeface="Helvetica Neue"/>
                <a:cs typeface="Helvetica Neue"/>
                <a:sym typeface="Helvetica Neue"/>
              </a:defRPr>
            </a:lvl7pPr>
            <a:lvl8pPr lvl="7" rtl="0">
              <a:spcBef>
                <a:spcPts val="0"/>
              </a:spcBef>
              <a:spcAft>
                <a:spcPts val="0"/>
              </a:spcAft>
              <a:buSzPts val="2500"/>
              <a:buFont typeface="Helvetica Neue"/>
              <a:buNone/>
              <a:defRPr sz="2500">
                <a:latin typeface="Helvetica Neue"/>
                <a:ea typeface="Helvetica Neue"/>
                <a:cs typeface="Helvetica Neue"/>
                <a:sym typeface="Helvetica Neue"/>
              </a:defRPr>
            </a:lvl8pPr>
            <a:lvl9pPr lvl="8" rtl="0">
              <a:spcBef>
                <a:spcPts val="0"/>
              </a:spcBef>
              <a:spcAft>
                <a:spcPts val="0"/>
              </a:spcAft>
              <a:buSzPts val="2500"/>
              <a:buFont typeface="Helvetica Neue"/>
              <a:buNone/>
              <a:defRPr sz="2500">
                <a:latin typeface="Helvetica Neue"/>
                <a:ea typeface="Helvetica Neue"/>
                <a:cs typeface="Helvetica Neue"/>
                <a:sym typeface="Helvetica Neue"/>
              </a:defRPr>
            </a:lvl9pPr>
          </a:lstStyle>
          <a:p>
            <a:endParaRPr/>
          </a:p>
        </p:txBody>
      </p:sp>
      <p:sp>
        <p:nvSpPr>
          <p:cNvPr id="64" name="Google Shape;64;p9"/>
          <p:cNvSpPr txBox="1">
            <a:spLocks noGrp="1"/>
          </p:cNvSpPr>
          <p:nvPr>
            <p:ph type="body" idx="1"/>
          </p:nvPr>
        </p:nvSpPr>
        <p:spPr>
          <a:xfrm>
            <a:off x="2834750" y="1946650"/>
            <a:ext cx="2244300" cy="21273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65" name="Google Shape;65;p9"/>
          <p:cNvSpPr/>
          <p:nvPr/>
        </p:nvSpPr>
        <p:spPr>
          <a:xfrm>
            <a:off x="5298375" y="0"/>
            <a:ext cx="3845700" cy="5143500"/>
          </a:xfrm>
          <a:prstGeom prst="rect">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Helvetica"/>
                <a:ea typeface="Helvetica"/>
                <a:cs typeface="Helvetica"/>
                <a:sym typeface="Helvetica"/>
              </a:rPr>
              <a:t>Put the photo over this grey rectangle.</a:t>
            </a:r>
            <a:endParaRPr sz="1200">
              <a:solidFill>
                <a:schemeClr val="dk1"/>
              </a:solidFill>
              <a:latin typeface="Helvetica"/>
              <a:ea typeface="Helvetica"/>
              <a:cs typeface="Helvetica"/>
              <a:sym typeface="Helvetica"/>
            </a:endParaRPr>
          </a:p>
          <a:p>
            <a:pPr marL="0" lvl="0" indent="0" algn="ctr" rtl="0">
              <a:spcBef>
                <a:spcPts val="0"/>
              </a:spcBef>
              <a:spcAft>
                <a:spcPts val="0"/>
              </a:spcAft>
              <a:buClr>
                <a:schemeClr val="dk1"/>
              </a:buClr>
              <a:buSzPts val="1100"/>
              <a:buFont typeface="Arial"/>
              <a:buNone/>
            </a:pPr>
            <a:r>
              <a:rPr lang="en" sz="1200">
                <a:solidFill>
                  <a:schemeClr val="dk1"/>
                </a:solidFill>
                <a:latin typeface="Helvetica"/>
                <a:ea typeface="Helvetica"/>
                <a:cs typeface="Helvetica"/>
                <a:sym typeface="Helvetica"/>
              </a:rPr>
              <a:t>If necessary, cut it following the rectangle’s size.</a:t>
            </a:r>
            <a:endParaRPr sz="1200"/>
          </a:p>
        </p:txBody>
      </p:sp>
      <p:sp>
        <p:nvSpPr>
          <p:cNvPr id="66" name="Google Shape;66;p9"/>
          <p:cNvSpPr txBox="1">
            <a:spLocks noGrp="1"/>
          </p:cNvSpPr>
          <p:nvPr>
            <p:ph type="subTitle" idx="2"/>
          </p:nvPr>
        </p:nvSpPr>
        <p:spPr>
          <a:xfrm>
            <a:off x="224775" y="119000"/>
            <a:ext cx="3252600" cy="393600"/>
          </a:xfrm>
          <a:prstGeom prst="rect">
            <a:avLst/>
          </a:prstGeom>
        </p:spPr>
        <p:txBody>
          <a:bodyPr spcFirstLastPara="1" wrap="square" lIns="91425" tIns="91425" rIns="91425" bIns="91425" anchor="t" anchorCtr="0">
            <a:normAutofit/>
          </a:bodyPr>
          <a:lstStyle>
            <a:lvl1pPr marL="0" marR="0" lvl="0" indent="-69850" algn="l" rtl="0">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7" name="Google Shape;67;p9"/>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chemeClr val="lt1"/>
                </a:solidFill>
                <a:latin typeface="Helvetica"/>
                <a:ea typeface="Helvetica"/>
                <a:cs typeface="Helvetica"/>
                <a:sym typeface="Helvetica"/>
              </a:defRPr>
            </a:lvl1pPr>
            <a:lvl2pPr lvl="1" algn="r" rtl="0">
              <a:buNone/>
              <a:defRPr sz="800">
                <a:solidFill>
                  <a:schemeClr val="lt1"/>
                </a:solidFill>
                <a:latin typeface="Helvetica"/>
                <a:ea typeface="Helvetica"/>
                <a:cs typeface="Helvetica"/>
                <a:sym typeface="Helvetica"/>
              </a:defRPr>
            </a:lvl2pPr>
            <a:lvl3pPr lvl="2" algn="r" rtl="0">
              <a:buNone/>
              <a:defRPr sz="800">
                <a:solidFill>
                  <a:schemeClr val="lt1"/>
                </a:solidFill>
                <a:latin typeface="Helvetica"/>
                <a:ea typeface="Helvetica"/>
                <a:cs typeface="Helvetica"/>
                <a:sym typeface="Helvetica"/>
              </a:defRPr>
            </a:lvl3pPr>
            <a:lvl4pPr lvl="3" algn="r" rtl="0">
              <a:buNone/>
              <a:defRPr sz="800">
                <a:solidFill>
                  <a:schemeClr val="lt1"/>
                </a:solidFill>
                <a:latin typeface="Helvetica"/>
                <a:ea typeface="Helvetica"/>
                <a:cs typeface="Helvetica"/>
                <a:sym typeface="Helvetica"/>
              </a:defRPr>
            </a:lvl4pPr>
            <a:lvl5pPr lvl="4" algn="r" rtl="0">
              <a:buNone/>
              <a:defRPr sz="800">
                <a:solidFill>
                  <a:schemeClr val="lt1"/>
                </a:solidFill>
                <a:latin typeface="Helvetica"/>
                <a:ea typeface="Helvetica"/>
                <a:cs typeface="Helvetica"/>
                <a:sym typeface="Helvetica"/>
              </a:defRPr>
            </a:lvl5pPr>
            <a:lvl6pPr lvl="5" algn="r" rtl="0">
              <a:buNone/>
              <a:defRPr sz="800">
                <a:solidFill>
                  <a:schemeClr val="lt1"/>
                </a:solidFill>
                <a:latin typeface="Helvetica"/>
                <a:ea typeface="Helvetica"/>
                <a:cs typeface="Helvetica"/>
                <a:sym typeface="Helvetica"/>
              </a:defRPr>
            </a:lvl6pPr>
            <a:lvl7pPr lvl="6" algn="r" rtl="0">
              <a:buNone/>
              <a:defRPr sz="800">
                <a:solidFill>
                  <a:schemeClr val="lt1"/>
                </a:solidFill>
                <a:latin typeface="Helvetica"/>
                <a:ea typeface="Helvetica"/>
                <a:cs typeface="Helvetica"/>
                <a:sym typeface="Helvetica"/>
              </a:defRPr>
            </a:lvl7pPr>
            <a:lvl8pPr lvl="7" algn="r" rtl="0">
              <a:buNone/>
              <a:defRPr sz="800">
                <a:solidFill>
                  <a:schemeClr val="lt1"/>
                </a:solidFill>
                <a:latin typeface="Helvetica"/>
                <a:ea typeface="Helvetica"/>
                <a:cs typeface="Helvetica"/>
                <a:sym typeface="Helvetica"/>
              </a:defRPr>
            </a:lvl8pPr>
            <a:lvl9pPr lvl="8" algn="r" rtl="0">
              <a:buNone/>
              <a:defRPr sz="800">
                <a:solidFill>
                  <a:schemeClr val="lt1"/>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sp>
        <p:nvSpPr>
          <p:cNvPr id="68" name="Google Shape;68;p9"/>
          <p:cNvSpPr txBox="1">
            <a:spLocks noGrp="1"/>
          </p:cNvSpPr>
          <p:nvPr>
            <p:ph type="body" idx="3"/>
          </p:nvPr>
        </p:nvSpPr>
        <p:spPr>
          <a:xfrm>
            <a:off x="276300" y="1946650"/>
            <a:ext cx="2244300" cy="21273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27310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and text" type="tx">
  <p:cSld name="TITLE_AND_BODY">
    <p:spTree>
      <p:nvGrpSpPr>
        <p:cNvPr id="1" name="Shape 28"/>
        <p:cNvGrpSpPr/>
        <p:nvPr/>
      </p:nvGrpSpPr>
      <p:grpSpPr>
        <a:xfrm>
          <a:off x="0" y="0"/>
          <a:ext cx="0" cy="0"/>
          <a:chOff x="0" y="0"/>
          <a:chExt cx="0" cy="0"/>
        </a:xfrm>
      </p:grpSpPr>
      <p:sp>
        <p:nvSpPr>
          <p:cNvPr id="29" name="Google Shape;29;p4"/>
          <p:cNvSpPr/>
          <p:nvPr/>
        </p:nvSpPr>
        <p:spPr>
          <a:xfrm>
            <a:off x="0" y="-25"/>
            <a:ext cx="4575000" cy="5143500"/>
          </a:xfrm>
          <a:prstGeom prst="rect">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Helvetica"/>
                <a:ea typeface="Helvetica"/>
                <a:cs typeface="Helvetica"/>
                <a:sym typeface="Helvetica"/>
              </a:rPr>
              <a:t>Put the photo over this grey rectangle.</a:t>
            </a:r>
            <a:endParaRPr sz="1200">
              <a:latin typeface="Helvetica"/>
              <a:ea typeface="Helvetica"/>
              <a:cs typeface="Helvetica"/>
              <a:sym typeface="Helvetica"/>
            </a:endParaRPr>
          </a:p>
          <a:p>
            <a:pPr marL="0" lvl="0" indent="0" algn="ctr" rtl="0">
              <a:spcBef>
                <a:spcPts val="0"/>
              </a:spcBef>
              <a:spcAft>
                <a:spcPts val="0"/>
              </a:spcAft>
              <a:buNone/>
            </a:pPr>
            <a:r>
              <a:rPr lang="en" sz="1200">
                <a:latin typeface="Helvetica"/>
                <a:ea typeface="Helvetica"/>
                <a:cs typeface="Helvetica"/>
                <a:sym typeface="Helvetica"/>
              </a:rPr>
              <a:t>If necessary, cut it following the rectangle’s size.</a:t>
            </a:r>
            <a:endParaRPr sz="1000">
              <a:latin typeface="Helvetica"/>
              <a:ea typeface="Helvetica"/>
              <a:cs typeface="Helvetica"/>
              <a:sym typeface="Helvetica"/>
            </a:endParaRPr>
          </a:p>
        </p:txBody>
      </p:sp>
      <p:sp>
        <p:nvSpPr>
          <p:cNvPr id="30" name="Google Shape;30;p4"/>
          <p:cNvSpPr txBox="1">
            <a:spLocks noGrp="1"/>
          </p:cNvSpPr>
          <p:nvPr>
            <p:ph type="body" idx="1"/>
          </p:nvPr>
        </p:nvSpPr>
        <p:spPr>
          <a:xfrm>
            <a:off x="4879050" y="1586675"/>
            <a:ext cx="2816400" cy="18246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31" name="Google Shape;31;p4"/>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and text"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46225" y="1353925"/>
            <a:ext cx="3203700" cy="504900"/>
          </a:xfrm>
          <a:prstGeom prst="rect">
            <a:avLst/>
          </a:prstGeom>
        </p:spPr>
        <p:txBody>
          <a:bodyPr spcFirstLastPara="1" wrap="square" lIns="91425" tIns="91425" rIns="91425" bIns="91425" anchor="t" anchorCtr="0">
            <a:normAutofit/>
          </a:bodyPr>
          <a:lstStyle>
            <a:lvl1pPr lvl="0">
              <a:spcBef>
                <a:spcPts val="0"/>
              </a:spcBef>
              <a:spcAft>
                <a:spcPts val="0"/>
              </a:spcAft>
              <a:buSzPts val="2500"/>
              <a:buFont typeface="Helvetica Neue"/>
              <a:buNone/>
              <a:defRPr sz="2500">
                <a:latin typeface="Helvetica Neue"/>
                <a:ea typeface="Helvetica Neue"/>
                <a:cs typeface="Helvetica Neue"/>
                <a:sym typeface="Helvetica Neue"/>
              </a:defRPr>
            </a:lvl1pPr>
            <a:lvl2pPr lvl="1">
              <a:spcBef>
                <a:spcPts val="0"/>
              </a:spcBef>
              <a:spcAft>
                <a:spcPts val="0"/>
              </a:spcAft>
              <a:buSzPts val="2500"/>
              <a:buFont typeface="Helvetica Neue"/>
              <a:buNone/>
              <a:defRPr sz="2500">
                <a:latin typeface="Helvetica Neue"/>
                <a:ea typeface="Helvetica Neue"/>
                <a:cs typeface="Helvetica Neue"/>
                <a:sym typeface="Helvetica Neue"/>
              </a:defRPr>
            </a:lvl2pPr>
            <a:lvl3pPr lvl="2">
              <a:spcBef>
                <a:spcPts val="0"/>
              </a:spcBef>
              <a:spcAft>
                <a:spcPts val="0"/>
              </a:spcAft>
              <a:buSzPts val="2500"/>
              <a:buFont typeface="Helvetica Neue"/>
              <a:buNone/>
              <a:defRPr sz="2500">
                <a:latin typeface="Helvetica Neue"/>
                <a:ea typeface="Helvetica Neue"/>
                <a:cs typeface="Helvetica Neue"/>
                <a:sym typeface="Helvetica Neue"/>
              </a:defRPr>
            </a:lvl3pPr>
            <a:lvl4pPr lvl="3">
              <a:spcBef>
                <a:spcPts val="0"/>
              </a:spcBef>
              <a:spcAft>
                <a:spcPts val="0"/>
              </a:spcAft>
              <a:buSzPts val="2500"/>
              <a:buFont typeface="Helvetica Neue"/>
              <a:buNone/>
              <a:defRPr sz="2500">
                <a:latin typeface="Helvetica Neue"/>
                <a:ea typeface="Helvetica Neue"/>
                <a:cs typeface="Helvetica Neue"/>
                <a:sym typeface="Helvetica Neue"/>
              </a:defRPr>
            </a:lvl4pPr>
            <a:lvl5pPr lvl="4">
              <a:spcBef>
                <a:spcPts val="0"/>
              </a:spcBef>
              <a:spcAft>
                <a:spcPts val="0"/>
              </a:spcAft>
              <a:buSzPts val="2500"/>
              <a:buFont typeface="Helvetica Neue"/>
              <a:buNone/>
              <a:defRPr sz="2500">
                <a:latin typeface="Helvetica Neue"/>
                <a:ea typeface="Helvetica Neue"/>
                <a:cs typeface="Helvetica Neue"/>
                <a:sym typeface="Helvetica Neue"/>
              </a:defRPr>
            </a:lvl5pPr>
            <a:lvl6pPr lvl="5">
              <a:spcBef>
                <a:spcPts val="0"/>
              </a:spcBef>
              <a:spcAft>
                <a:spcPts val="0"/>
              </a:spcAft>
              <a:buSzPts val="2500"/>
              <a:buFont typeface="Helvetica Neue"/>
              <a:buNone/>
              <a:defRPr sz="2500">
                <a:latin typeface="Helvetica Neue"/>
                <a:ea typeface="Helvetica Neue"/>
                <a:cs typeface="Helvetica Neue"/>
                <a:sym typeface="Helvetica Neue"/>
              </a:defRPr>
            </a:lvl6pPr>
            <a:lvl7pPr lvl="6">
              <a:spcBef>
                <a:spcPts val="0"/>
              </a:spcBef>
              <a:spcAft>
                <a:spcPts val="0"/>
              </a:spcAft>
              <a:buSzPts val="2500"/>
              <a:buFont typeface="Helvetica Neue"/>
              <a:buNone/>
              <a:defRPr sz="2500">
                <a:latin typeface="Helvetica Neue"/>
                <a:ea typeface="Helvetica Neue"/>
                <a:cs typeface="Helvetica Neue"/>
                <a:sym typeface="Helvetica Neue"/>
              </a:defRPr>
            </a:lvl7pPr>
            <a:lvl8pPr lvl="7">
              <a:spcBef>
                <a:spcPts val="0"/>
              </a:spcBef>
              <a:spcAft>
                <a:spcPts val="0"/>
              </a:spcAft>
              <a:buSzPts val="2500"/>
              <a:buFont typeface="Helvetica Neue"/>
              <a:buNone/>
              <a:defRPr sz="2500">
                <a:latin typeface="Helvetica Neue"/>
                <a:ea typeface="Helvetica Neue"/>
                <a:cs typeface="Helvetica Neue"/>
                <a:sym typeface="Helvetica Neue"/>
              </a:defRPr>
            </a:lvl8pPr>
            <a:lvl9pPr lvl="8">
              <a:spcBef>
                <a:spcPts val="0"/>
              </a:spcBef>
              <a:spcAft>
                <a:spcPts val="0"/>
              </a:spcAft>
              <a:buSzPts val="2500"/>
              <a:buFont typeface="Helvetica Neue"/>
              <a:buNone/>
              <a:defRPr sz="2500">
                <a:latin typeface="Helvetica Neue"/>
                <a:ea typeface="Helvetica Neue"/>
                <a:cs typeface="Helvetica Neue"/>
                <a:sym typeface="Helvetica Neue"/>
              </a:defRPr>
            </a:lvl9pPr>
          </a:lstStyle>
          <a:p>
            <a:endParaRPr/>
          </a:p>
        </p:txBody>
      </p:sp>
      <p:sp>
        <p:nvSpPr>
          <p:cNvPr id="34" name="Google Shape;34;p5"/>
          <p:cNvSpPr txBox="1">
            <a:spLocks noGrp="1"/>
          </p:cNvSpPr>
          <p:nvPr>
            <p:ph type="subTitle" idx="1"/>
          </p:nvPr>
        </p:nvSpPr>
        <p:spPr>
          <a:xfrm>
            <a:off x="224775" y="119000"/>
            <a:ext cx="3252600" cy="393600"/>
          </a:xfrm>
          <a:prstGeom prst="rect">
            <a:avLst/>
          </a:prstGeom>
        </p:spPr>
        <p:txBody>
          <a:bodyPr spcFirstLastPara="1" wrap="square" lIns="91425" tIns="91425" rIns="91425" bIns="91425" anchor="t" anchorCtr="0">
            <a:normAutofit/>
          </a:bodyPr>
          <a:lstStyle>
            <a:lvl1pPr marL="0" marR="0" lvl="0" indent="-69850" algn="l" rtl="0">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35" name="Google Shape;35;p5"/>
          <p:cNvSpPr txBox="1">
            <a:spLocks noGrp="1"/>
          </p:cNvSpPr>
          <p:nvPr>
            <p:ph type="body" idx="2"/>
          </p:nvPr>
        </p:nvSpPr>
        <p:spPr>
          <a:xfrm>
            <a:off x="846225" y="1915750"/>
            <a:ext cx="3203700" cy="2367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36" name="Google Shape;36;p5"/>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sp>
        <p:nvSpPr>
          <p:cNvPr id="37" name="Google Shape;37;p5"/>
          <p:cNvSpPr/>
          <p:nvPr/>
        </p:nvSpPr>
        <p:spPr>
          <a:xfrm>
            <a:off x="4813800" y="512500"/>
            <a:ext cx="3609000" cy="4060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collage and short text">
  <p:cSld name="ONE_COLUMN_TEXT">
    <p:spTree>
      <p:nvGrpSpPr>
        <p:cNvPr id="1" name="Shape 44"/>
        <p:cNvGrpSpPr/>
        <p:nvPr/>
      </p:nvGrpSpPr>
      <p:grpSpPr>
        <a:xfrm>
          <a:off x="0" y="0"/>
          <a:ext cx="0" cy="0"/>
          <a:chOff x="0" y="0"/>
          <a:chExt cx="0" cy="0"/>
        </a:xfrm>
      </p:grpSpPr>
      <p:sp>
        <p:nvSpPr>
          <p:cNvPr id="45" name="Google Shape;45;p7"/>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sp>
        <p:nvSpPr>
          <p:cNvPr id="46" name="Google Shape;46;p7"/>
          <p:cNvSpPr/>
          <p:nvPr/>
        </p:nvSpPr>
        <p:spPr>
          <a:xfrm>
            <a:off x="60600" y="4209525"/>
            <a:ext cx="1081200" cy="8892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a:off x="4617000" y="-9525"/>
            <a:ext cx="4525500" cy="51435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183725" y="192375"/>
            <a:ext cx="4190100" cy="31179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sz="1200">
              <a:solidFill>
                <a:srgbClr val="000000"/>
              </a:solidFill>
            </a:endParaRPr>
          </a:p>
        </p:txBody>
      </p:sp>
      <p:sp>
        <p:nvSpPr>
          <p:cNvPr id="49" name="Google Shape;49;p7"/>
          <p:cNvSpPr/>
          <p:nvPr/>
        </p:nvSpPr>
        <p:spPr>
          <a:xfrm>
            <a:off x="183750" y="3503250"/>
            <a:ext cx="2035800" cy="1489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sz="1200">
              <a:solidFill>
                <a:srgbClr val="000000"/>
              </a:solidFill>
            </a:endParaRPr>
          </a:p>
        </p:txBody>
      </p:sp>
      <p:sp>
        <p:nvSpPr>
          <p:cNvPr id="50" name="Google Shape;50;p7"/>
          <p:cNvSpPr/>
          <p:nvPr/>
        </p:nvSpPr>
        <p:spPr>
          <a:xfrm>
            <a:off x="2353780" y="3503250"/>
            <a:ext cx="2020200" cy="1489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sz="1200">
              <a:solidFill>
                <a:srgbClr val="000000"/>
              </a:solidFill>
            </a:endParaRPr>
          </a:p>
        </p:txBody>
      </p:sp>
      <p:sp>
        <p:nvSpPr>
          <p:cNvPr id="51" name="Google Shape;51;p7"/>
          <p:cNvSpPr txBox="1">
            <a:spLocks noGrp="1"/>
          </p:cNvSpPr>
          <p:nvPr>
            <p:ph type="body" idx="1"/>
          </p:nvPr>
        </p:nvSpPr>
        <p:spPr>
          <a:xfrm>
            <a:off x="4566375" y="1933875"/>
            <a:ext cx="3554100" cy="1376400"/>
          </a:xfrm>
          <a:prstGeom prst="rect">
            <a:avLst/>
          </a:prstGeom>
          <a:solidFill>
            <a:srgbClr val="FFFFFF"/>
          </a:solidFill>
        </p:spPr>
        <p:txBody>
          <a:bodyPr spcFirstLastPara="1" wrap="square" lIns="91425" tIns="91425" rIns="91425" bIns="91425" anchor="ctr" anchorCtr="0">
            <a:normAutofit/>
          </a:bodyPr>
          <a:lstStyle>
            <a:lvl1pPr marL="457200" lvl="0" indent="-304800">
              <a:spcBef>
                <a:spcPts val="0"/>
              </a:spcBef>
              <a:spcAft>
                <a:spcPts val="0"/>
              </a:spcAft>
              <a:buSzPts val="1200"/>
              <a:buFont typeface="Helvetica Neue"/>
              <a:buChar char="●"/>
              <a:defRPr>
                <a:latin typeface="Helvetica Neue"/>
                <a:ea typeface="Helvetica Neue"/>
                <a:cs typeface="Helvetica Neue"/>
                <a:sym typeface="Helvetica Neue"/>
              </a:defRPr>
            </a:lvl1pPr>
            <a:lvl2pPr marL="914400" lvl="1" indent="-30480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04800">
              <a:spcBef>
                <a:spcPts val="0"/>
              </a:spcBef>
              <a:spcAft>
                <a:spcPts val="0"/>
              </a:spcAft>
              <a:buSzPts val="1200"/>
              <a:buFont typeface="Helvetica Neue"/>
              <a:buChar char="■"/>
              <a:defRPr>
                <a:latin typeface="Helvetica Neue"/>
                <a:ea typeface="Helvetica Neue"/>
                <a:cs typeface="Helvetica Neue"/>
                <a:sym typeface="Helvetica Neue"/>
              </a:defRPr>
            </a:lvl3pPr>
            <a:lvl4pPr marL="1828800" lvl="3" indent="-304800">
              <a:spcBef>
                <a:spcPts val="0"/>
              </a:spcBef>
              <a:spcAft>
                <a:spcPts val="0"/>
              </a:spcAft>
              <a:buSzPts val="1200"/>
              <a:buFont typeface="Helvetica Neue"/>
              <a:buChar char="●"/>
              <a:defRPr>
                <a:latin typeface="Helvetica Neue"/>
                <a:ea typeface="Helvetica Neue"/>
                <a:cs typeface="Helvetica Neue"/>
                <a:sym typeface="Helvetica Neue"/>
              </a:defRPr>
            </a:lvl4pPr>
            <a:lvl5pPr marL="2286000" lvl="4" indent="-30480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04800">
              <a:spcBef>
                <a:spcPts val="0"/>
              </a:spcBef>
              <a:spcAft>
                <a:spcPts val="0"/>
              </a:spcAft>
              <a:buSzPts val="1200"/>
              <a:buFont typeface="Helvetica Neue"/>
              <a:buChar char="■"/>
              <a:defRPr>
                <a:latin typeface="Helvetica Neue"/>
                <a:ea typeface="Helvetica Neue"/>
                <a:cs typeface="Helvetica Neue"/>
                <a:sym typeface="Helvetica Neue"/>
              </a:defRPr>
            </a:lvl6pPr>
            <a:lvl7pPr marL="3200400" lvl="6" indent="-304800">
              <a:spcBef>
                <a:spcPts val="0"/>
              </a:spcBef>
              <a:spcAft>
                <a:spcPts val="0"/>
              </a:spcAft>
              <a:buSzPts val="1200"/>
              <a:buFont typeface="Helvetica Neue"/>
              <a:buChar char="●"/>
              <a:defRPr>
                <a:latin typeface="Helvetica Neue"/>
                <a:ea typeface="Helvetica Neue"/>
                <a:cs typeface="Helvetica Neue"/>
                <a:sym typeface="Helvetica Neue"/>
              </a:defRPr>
            </a:lvl7pPr>
            <a:lvl8pPr marL="3657600" lvl="7" indent="-30480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04800">
              <a:spcBef>
                <a:spcPts val="0"/>
              </a:spcBef>
              <a:spcAft>
                <a:spcPts val="0"/>
              </a:spcAft>
              <a:buSzPts val="1200"/>
              <a:buFont typeface="Helvetica Neue"/>
              <a:buChar char="■"/>
              <a:defRPr>
                <a:latin typeface="Helvetica Neue"/>
                <a:ea typeface="Helvetica Neue"/>
                <a:cs typeface="Helvetica Neue"/>
                <a:sym typeface="Helvetica Neue"/>
              </a:defRPr>
            </a:lvl9pPr>
          </a:lstStyle>
          <a:p>
            <a:endParaRPr/>
          </a:p>
        </p:txBody>
      </p:sp>
      <p:sp>
        <p:nvSpPr>
          <p:cNvPr id="52" name="Google Shape;52;p7"/>
          <p:cNvSpPr txBox="1">
            <a:spLocks noGrp="1"/>
          </p:cNvSpPr>
          <p:nvPr>
            <p:ph type="sldNum" idx="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collage and text">
  <p:cSld name="CUSTOM_1">
    <p:spTree>
      <p:nvGrpSpPr>
        <p:cNvPr id="1" name="Shape 53"/>
        <p:cNvGrpSpPr/>
        <p:nvPr/>
      </p:nvGrpSpPr>
      <p:grpSpPr>
        <a:xfrm>
          <a:off x="0" y="0"/>
          <a:ext cx="0" cy="0"/>
          <a:chOff x="0" y="0"/>
          <a:chExt cx="0" cy="0"/>
        </a:xfrm>
      </p:grpSpPr>
      <p:sp>
        <p:nvSpPr>
          <p:cNvPr id="54" name="Google Shape;54;p8"/>
          <p:cNvSpPr/>
          <p:nvPr/>
        </p:nvSpPr>
        <p:spPr>
          <a:xfrm>
            <a:off x="10125" y="4070250"/>
            <a:ext cx="1093500" cy="1073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txBox="1"/>
          <p:nvPr/>
        </p:nvSpPr>
        <p:spPr>
          <a:xfrm>
            <a:off x="197475" y="619125"/>
            <a:ext cx="4194300" cy="2486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endParaRPr sz="1200">
              <a:solidFill>
                <a:srgbClr val="000000"/>
              </a:solidFill>
              <a:latin typeface="Helvetica Neue"/>
              <a:ea typeface="Helvetica Neue"/>
              <a:cs typeface="Helvetica Neue"/>
              <a:sym typeface="Helvetica Neue"/>
            </a:endParaRPr>
          </a:p>
        </p:txBody>
      </p:sp>
      <p:sp>
        <p:nvSpPr>
          <p:cNvPr id="56" name="Google Shape;56;p8"/>
          <p:cNvSpPr/>
          <p:nvPr/>
        </p:nvSpPr>
        <p:spPr>
          <a:xfrm>
            <a:off x="197325" y="3543809"/>
            <a:ext cx="2007600" cy="14466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sz="1200">
              <a:solidFill>
                <a:srgbClr val="000000"/>
              </a:solidFill>
            </a:endParaRPr>
          </a:p>
        </p:txBody>
      </p:sp>
      <p:sp>
        <p:nvSpPr>
          <p:cNvPr id="57" name="Google Shape;57;p8"/>
          <p:cNvSpPr/>
          <p:nvPr/>
        </p:nvSpPr>
        <p:spPr>
          <a:xfrm>
            <a:off x="2402174" y="3543749"/>
            <a:ext cx="2007600" cy="14466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sz="1200">
              <a:solidFill>
                <a:srgbClr val="000000"/>
              </a:solidFill>
            </a:endParaRPr>
          </a:p>
        </p:txBody>
      </p:sp>
      <p:sp>
        <p:nvSpPr>
          <p:cNvPr id="58" name="Google Shape;58;p8"/>
          <p:cNvSpPr/>
          <p:nvPr/>
        </p:nvSpPr>
        <p:spPr>
          <a:xfrm>
            <a:off x="4657500" y="2656700"/>
            <a:ext cx="4497900" cy="24867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sz="1200">
              <a:solidFill>
                <a:srgbClr val="000000"/>
              </a:solidFill>
            </a:endParaRPr>
          </a:p>
        </p:txBody>
      </p:sp>
      <p:sp>
        <p:nvSpPr>
          <p:cNvPr id="59" name="Google Shape;59;p8"/>
          <p:cNvSpPr/>
          <p:nvPr/>
        </p:nvSpPr>
        <p:spPr>
          <a:xfrm>
            <a:off x="4659253" y="25"/>
            <a:ext cx="4497900" cy="24867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sz="1200">
              <a:solidFill>
                <a:srgbClr val="000000"/>
              </a:solidFill>
            </a:endParaRPr>
          </a:p>
        </p:txBody>
      </p:sp>
      <p:sp>
        <p:nvSpPr>
          <p:cNvPr id="60" name="Google Shape;60;p8"/>
          <p:cNvSpPr txBox="1">
            <a:spLocks noGrp="1"/>
          </p:cNvSpPr>
          <p:nvPr>
            <p:ph type="body" idx="1"/>
          </p:nvPr>
        </p:nvSpPr>
        <p:spPr>
          <a:xfrm>
            <a:off x="197400" y="619125"/>
            <a:ext cx="4194300" cy="265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Font typeface="Helvetica Neue"/>
              <a:buChar char="●"/>
              <a:defRPr>
                <a:latin typeface="Helvetica Neue"/>
                <a:ea typeface="Helvetica Neue"/>
                <a:cs typeface="Helvetica Neue"/>
                <a:sym typeface="Helvetica Neue"/>
              </a:defRPr>
            </a:lvl1pPr>
            <a:lvl2pPr marL="914400" lvl="1" indent="-30480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04800">
              <a:spcBef>
                <a:spcPts val="0"/>
              </a:spcBef>
              <a:spcAft>
                <a:spcPts val="0"/>
              </a:spcAft>
              <a:buSzPts val="1200"/>
              <a:buFont typeface="Helvetica Neue"/>
              <a:buChar char="■"/>
              <a:defRPr>
                <a:latin typeface="Helvetica Neue"/>
                <a:ea typeface="Helvetica Neue"/>
                <a:cs typeface="Helvetica Neue"/>
                <a:sym typeface="Helvetica Neue"/>
              </a:defRPr>
            </a:lvl3pPr>
            <a:lvl4pPr marL="1828800" lvl="3" indent="-304800">
              <a:spcBef>
                <a:spcPts val="0"/>
              </a:spcBef>
              <a:spcAft>
                <a:spcPts val="0"/>
              </a:spcAft>
              <a:buSzPts val="1200"/>
              <a:buFont typeface="Helvetica Neue"/>
              <a:buChar char="●"/>
              <a:defRPr>
                <a:latin typeface="Helvetica Neue"/>
                <a:ea typeface="Helvetica Neue"/>
                <a:cs typeface="Helvetica Neue"/>
                <a:sym typeface="Helvetica Neue"/>
              </a:defRPr>
            </a:lvl4pPr>
            <a:lvl5pPr marL="2286000" lvl="4" indent="-30480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04800">
              <a:spcBef>
                <a:spcPts val="0"/>
              </a:spcBef>
              <a:spcAft>
                <a:spcPts val="0"/>
              </a:spcAft>
              <a:buSzPts val="1200"/>
              <a:buFont typeface="Helvetica Neue"/>
              <a:buChar char="■"/>
              <a:defRPr>
                <a:latin typeface="Helvetica Neue"/>
                <a:ea typeface="Helvetica Neue"/>
                <a:cs typeface="Helvetica Neue"/>
                <a:sym typeface="Helvetica Neue"/>
              </a:defRPr>
            </a:lvl6pPr>
            <a:lvl7pPr marL="3200400" lvl="6" indent="-304800">
              <a:spcBef>
                <a:spcPts val="0"/>
              </a:spcBef>
              <a:spcAft>
                <a:spcPts val="0"/>
              </a:spcAft>
              <a:buSzPts val="1200"/>
              <a:buFont typeface="Helvetica Neue"/>
              <a:buChar char="●"/>
              <a:defRPr>
                <a:latin typeface="Helvetica Neue"/>
                <a:ea typeface="Helvetica Neue"/>
                <a:cs typeface="Helvetica Neue"/>
                <a:sym typeface="Helvetica Neue"/>
              </a:defRPr>
            </a:lvl7pPr>
            <a:lvl8pPr marL="3657600" lvl="7" indent="-30480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04800">
              <a:spcBef>
                <a:spcPts val="0"/>
              </a:spcBef>
              <a:spcAft>
                <a:spcPts val="0"/>
              </a:spcAft>
              <a:buSzPts val="1200"/>
              <a:buFont typeface="Helvetica Neue"/>
              <a:buChar char="■"/>
              <a:defRPr>
                <a:latin typeface="Helvetica Neue"/>
                <a:ea typeface="Helvetica Neue"/>
                <a:cs typeface="Helvetica Neue"/>
                <a:sym typeface="Helvetica Neue"/>
              </a:defRPr>
            </a:lvl9pPr>
          </a:lstStyle>
          <a:p>
            <a:endParaRPr/>
          </a:p>
        </p:txBody>
      </p:sp>
      <p:sp>
        <p:nvSpPr>
          <p:cNvPr id="61" name="Google Shape;61;p8"/>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97"/>
        <p:cNvGrpSpPr/>
        <p:nvPr/>
      </p:nvGrpSpPr>
      <p:grpSpPr>
        <a:xfrm>
          <a:off x="0" y="0"/>
          <a:ext cx="0" cy="0"/>
          <a:chOff x="0" y="0"/>
          <a:chExt cx="0" cy="0"/>
        </a:xfrm>
      </p:grpSpPr>
      <p:pic>
        <p:nvPicPr>
          <p:cNvPr id="98" name="Google Shape;98;p15"/>
          <p:cNvPicPr preferRelativeResize="0"/>
          <p:nvPr/>
        </p:nvPicPr>
        <p:blipFill rotWithShape="1">
          <a:blip r:embed="rId2">
            <a:alphaModFix/>
          </a:blip>
          <a:srcRect l="19" r="19"/>
          <a:stretch/>
        </p:blipFill>
        <p:spPr>
          <a:xfrm>
            <a:off x="1850" y="0"/>
            <a:ext cx="9140301" cy="5143501"/>
          </a:xfrm>
          <a:prstGeom prst="rect">
            <a:avLst/>
          </a:prstGeom>
          <a:noFill/>
          <a:ln>
            <a:noFill/>
          </a:ln>
        </p:spPr>
      </p:pic>
      <p:sp>
        <p:nvSpPr>
          <p:cNvPr id="99" name="Google Shape;99;p15"/>
          <p:cNvSpPr txBox="1">
            <a:spLocks noGrp="1"/>
          </p:cNvSpPr>
          <p:nvPr>
            <p:ph type="sldNum" idx="12"/>
          </p:nvPr>
        </p:nvSpPr>
        <p:spPr>
          <a:xfrm>
            <a:off x="8530331" y="4287711"/>
            <a:ext cx="548700" cy="393600"/>
          </a:xfrm>
          <a:prstGeom prst="rect">
            <a:avLst/>
          </a:prstGeom>
          <a:noFill/>
          <a:ln>
            <a:noFill/>
          </a:ln>
        </p:spPr>
        <p:txBody>
          <a:bodyPr spcFirstLastPara="1" wrap="square" lIns="91425" tIns="91425" rIns="91425" bIns="91425" anchor="t" anchorCtr="0">
            <a:noAutofit/>
          </a:bodyPr>
          <a:lstStyle>
            <a:lvl1pPr lvl="0" algn="r" rtl="0">
              <a:buNone/>
              <a:defRPr>
                <a:solidFill>
                  <a:srgbClr val="595959"/>
                </a:solidFill>
                <a:latin typeface="Helvetica"/>
                <a:ea typeface="Helvetica"/>
                <a:cs typeface="Helvetica"/>
                <a:sym typeface="Helvetica"/>
              </a:defRPr>
            </a:lvl1pPr>
            <a:lvl2pPr lvl="1" algn="r" rtl="0">
              <a:buNone/>
              <a:defRPr>
                <a:solidFill>
                  <a:srgbClr val="595959"/>
                </a:solidFill>
                <a:latin typeface="Helvetica"/>
                <a:ea typeface="Helvetica"/>
                <a:cs typeface="Helvetica"/>
                <a:sym typeface="Helvetica"/>
              </a:defRPr>
            </a:lvl2pPr>
            <a:lvl3pPr lvl="2" algn="r" rtl="0">
              <a:buNone/>
              <a:defRPr>
                <a:solidFill>
                  <a:srgbClr val="595959"/>
                </a:solidFill>
                <a:latin typeface="Helvetica"/>
                <a:ea typeface="Helvetica"/>
                <a:cs typeface="Helvetica"/>
                <a:sym typeface="Helvetica"/>
              </a:defRPr>
            </a:lvl3pPr>
            <a:lvl4pPr lvl="3" algn="r" rtl="0">
              <a:buNone/>
              <a:defRPr>
                <a:solidFill>
                  <a:srgbClr val="595959"/>
                </a:solidFill>
                <a:latin typeface="Helvetica"/>
                <a:ea typeface="Helvetica"/>
                <a:cs typeface="Helvetica"/>
                <a:sym typeface="Helvetica"/>
              </a:defRPr>
            </a:lvl4pPr>
            <a:lvl5pPr lvl="4" algn="r" rtl="0">
              <a:buNone/>
              <a:defRPr>
                <a:solidFill>
                  <a:srgbClr val="595959"/>
                </a:solidFill>
                <a:latin typeface="Helvetica"/>
                <a:ea typeface="Helvetica"/>
                <a:cs typeface="Helvetica"/>
                <a:sym typeface="Helvetica"/>
              </a:defRPr>
            </a:lvl5pPr>
            <a:lvl6pPr lvl="5" algn="r" rtl="0">
              <a:buNone/>
              <a:defRPr>
                <a:solidFill>
                  <a:srgbClr val="595959"/>
                </a:solidFill>
                <a:latin typeface="Helvetica"/>
                <a:ea typeface="Helvetica"/>
                <a:cs typeface="Helvetica"/>
                <a:sym typeface="Helvetica"/>
              </a:defRPr>
            </a:lvl6pPr>
            <a:lvl7pPr lvl="6" algn="r" rtl="0">
              <a:buNone/>
              <a:defRPr>
                <a:solidFill>
                  <a:srgbClr val="595959"/>
                </a:solidFill>
                <a:latin typeface="Helvetica"/>
                <a:ea typeface="Helvetica"/>
                <a:cs typeface="Helvetica"/>
                <a:sym typeface="Helvetica"/>
              </a:defRPr>
            </a:lvl7pPr>
            <a:lvl8pPr lvl="7" algn="r" rtl="0">
              <a:buNone/>
              <a:defRPr>
                <a:solidFill>
                  <a:srgbClr val="595959"/>
                </a:solidFill>
                <a:latin typeface="Helvetica"/>
                <a:ea typeface="Helvetica"/>
                <a:cs typeface="Helvetica"/>
                <a:sym typeface="Helvetica"/>
              </a:defRPr>
            </a:lvl8pPr>
            <a:lvl9pPr lvl="8" algn="r" rtl="0">
              <a:buNone/>
              <a:defRPr>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sp>
        <p:nvSpPr>
          <p:cNvPr id="100" name="Google Shape;100;p15"/>
          <p:cNvSpPr txBox="1">
            <a:spLocks noGrp="1"/>
          </p:cNvSpPr>
          <p:nvPr>
            <p:ph type="sldNum" idx="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p:cSld name="BLANK_1_1">
    <p:spTree>
      <p:nvGrpSpPr>
        <p:cNvPr id="1" name="Shape 110"/>
        <p:cNvGrpSpPr/>
        <p:nvPr/>
      </p:nvGrpSpPr>
      <p:grpSpPr>
        <a:xfrm>
          <a:off x="0" y="0"/>
          <a:ext cx="0" cy="0"/>
          <a:chOff x="0" y="0"/>
          <a:chExt cx="0" cy="0"/>
        </a:xfrm>
      </p:grpSpPr>
      <p:sp>
        <p:nvSpPr>
          <p:cNvPr id="111" name="Google Shape;111;p17"/>
          <p:cNvSpPr/>
          <p:nvPr/>
        </p:nvSpPr>
        <p:spPr>
          <a:xfrm>
            <a:off x="-79325" y="-52900"/>
            <a:ext cx="9308400" cy="5262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900">
              <a:solidFill>
                <a:srgbClr val="B21444"/>
              </a:solidFill>
              <a:latin typeface="Helvetica Neue"/>
              <a:ea typeface="Helvetica Neue"/>
              <a:cs typeface="Helvetica Neue"/>
              <a:sym typeface="Helvetica Neue"/>
            </a:endParaRPr>
          </a:p>
        </p:txBody>
      </p:sp>
      <p:sp>
        <p:nvSpPr>
          <p:cNvPr id="112" name="Google Shape;112;p17"/>
          <p:cNvSpPr txBox="1">
            <a:spLocks noGrp="1"/>
          </p:cNvSpPr>
          <p:nvPr>
            <p:ph type="title"/>
          </p:nvPr>
        </p:nvSpPr>
        <p:spPr>
          <a:xfrm>
            <a:off x="324000" y="2151600"/>
            <a:ext cx="8454300" cy="840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DE8F32"/>
              </a:buClr>
              <a:buSzPts val="2800"/>
              <a:buNone/>
              <a:defRPr sz="4900" b="0">
                <a:solidFill>
                  <a:srgbClr val="DE8F32"/>
                </a:solidFill>
                <a:latin typeface="Helvetica Neue"/>
                <a:ea typeface="Helvetica Neue"/>
                <a:cs typeface="Helvetica Neue"/>
                <a:sym typeface="Helvetica Neue"/>
              </a:defRPr>
            </a:lvl1pPr>
            <a:lvl2pPr lvl="1" algn="ctr">
              <a:spcBef>
                <a:spcPts val="0"/>
              </a:spcBef>
              <a:spcAft>
                <a:spcPts val="0"/>
              </a:spcAft>
              <a:buClr>
                <a:srgbClr val="DE8F32"/>
              </a:buClr>
              <a:buSzPts val="2800"/>
              <a:buNone/>
              <a:defRPr>
                <a:solidFill>
                  <a:srgbClr val="DE8F32"/>
                </a:solidFill>
              </a:defRPr>
            </a:lvl2pPr>
            <a:lvl3pPr lvl="2" algn="ctr">
              <a:spcBef>
                <a:spcPts val="0"/>
              </a:spcBef>
              <a:spcAft>
                <a:spcPts val="0"/>
              </a:spcAft>
              <a:buClr>
                <a:srgbClr val="DE8F32"/>
              </a:buClr>
              <a:buSzPts val="2800"/>
              <a:buNone/>
              <a:defRPr>
                <a:solidFill>
                  <a:srgbClr val="DE8F32"/>
                </a:solidFill>
              </a:defRPr>
            </a:lvl3pPr>
            <a:lvl4pPr lvl="3" algn="ctr">
              <a:spcBef>
                <a:spcPts val="0"/>
              </a:spcBef>
              <a:spcAft>
                <a:spcPts val="0"/>
              </a:spcAft>
              <a:buClr>
                <a:srgbClr val="DE8F32"/>
              </a:buClr>
              <a:buSzPts val="2800"/>
              <a:buNone/>
              <a:defRPr>
                <a:solidFill>
                  <a:srgbClr val="DE8F32"/>
                </a:solidFill>
              </a:defRPr>
            </a:lvl4pPr>
            <a:lvl5pPr lvl="4" algn="ctr">
              <a:spcBef>
                <a:spcPts val="0"/>
              </a:spcBef>
              <a:spcAft>
                <a:spcPts val="0"/>
              </a:spcAft>
              <a:buClr>
                <a:srgbClr val="DE8F32"/>
              </a:buClr>
              <a:buSzPts val="2800"/>
              <a:buNone/>
              <a:defRPr>
                <a:solidFill>
                  <a:srgbClr val="DE8F32"/>
                </a:solidFill>
              </a:defRPr>
            </a:lvl5pPr>
            <a:lvl6pPr lvl="5" algn="ctr">
              <a:spcBef>
                <a:spcPts val="0"/>
              </a:spcBef>
              <a:spcAft>
                <a:spcPts val="0"/>
              </a:spcAft>
              <a:buClr>
                <a:srgbClr val="DE8F32"/>
              </a:buClr>
              <a:buSzPts val="2800"/>
              <a:buNone/>
              <a:defRPr>
                <a:solidFill>
                  <a:srgbClr val="DE8F32"/>
                </a:solidFill>
              </a:defRPr>
            </a:lvl6pPr>
            <a:lvl7pPr lvl="6" algn="ctr">
              <a:spcBef>
                <a:spcPts val="0"/>
              </a:spcBef>
              <a:spcAft>
                <a:spcPts val="0"/>
              </a:spcAft>
              <a:buClr>
                <a:srgbClr val="DE8F32"/>
              </a:buClr>
              <a:buSzPts val="2800"/>
              <a:buNone/>
              <a:defRPr>
                <a:solidFill>
                  <a:srgbClr val="DE8F32"/>
                </a:solidFill>
              </a:defRPr>
            </a:lvl7pPr>
            <a:lvl8pPr lvl="7" algn="ctr">
              <a:spcBef>
                <a:spcPts val="0"/>
              </a:spcBef>
              <a:spcAft>
                <a:spcPts val="0"/>
              </a:spcAft>
              <a:buClr>
                <a:srgbClr val="DE8F32"/>
              </a:buClr>
              <a:buSzPts val="2800"/>
              <a:buNone/>
              <a:defRPr>
                <a:solidFill>
                  <a:srgbClr val="DE8F32"/>
                </a:solidFill>
              </a:defRPr>
            </a:lvl8pPr>
            <a:lvl9pPr lvl="8" algn="ctr">
              <a:spcBef>
                <a:spcPts val="0"/>
              </a:spcBef>
              <a:spcAft>
                <a:spcPts val="0"/>
              </a:spcAft>
              <a:buClr>
                <a:srgbClr val="DE8F32"/>
              </a:buClr>
              <a:buSzPts val="2800"/>
              <a:buNone/>
              <a:defRPr>
                <a:solidFill>
                  <a:srgbClr val="DE8F3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bulletpoints">
  <p:cSld name="BLANK_2">
    <p:spTree>
      <p:nvGrpSpPr>
        <p:cNvPr id="1" name="Shape 113"/>
        <p:cNvGrpSpPr/>
        <p:nvPr/>
      </p:nvGrpSpPr>
      <p:grpSpPr>
        <a:xfrm>
          <a:off x="0" y="0"/>
          <a:ext cx="0" cy="0"/>
          <a:chOff x="0" y="0"/>
          <a:chExt cx="0" cy="0"/>
        </a:xfrm>
      </p:grpSpPr>
      <p:pic>
        <p:nvPicPr>
          <p:cNvPr id="114" name="Google Shape;114;p18"/>
          <p:cNvPicPr preferRelativeResize="0"/>
          <p:nvPr/>
        </p:nvPicPr>
        <p:blipFill rotWithShape="1">
          <a:blip r:embed="rId2">
            <a:alphaModFix/>
          </a:blip>
          <a:srcRect l="19" r="19"/>
          <a:stretch/>
        </p:blipFill>
        <p:spPr>
          <a:xfrm>
            <a:off x="1850" y="0"/>
            <a:ext cx="9140301" cy="5143501"/>
          </a:xfrm>
          <a:prstGeom prst="rect">
            <a:avLst/>
          </a:prstGeom>
          <a:noFill/>
          <a:ln>
            <a:noFill/>
          </a:ln>
        </p:spPr>
      </p:pic>
      <p:sp>
        <p:nvSpPr>
          <p:cNvPr id="115" name="Google Shape;115;p18"/>
          <p:cNvSpPr txBox="1">
            <a:spLocks noGrp="1"/>
          </p:cNvSpPr>
          <p:nvPr>
            <p:ph type="title"/>
          </p:nvPr>
        </p:nvSpPr>
        <p:spPr>
          <a:xfrm>
            <a:off x="668075" y="896725"/>
            <a:ext cx="7774800" cy="637200"/>
          </a:xfrm>
          <a:prstGeom prst="rect">
            <a:avLst/>
          </a:prstGeom>
        </p:spPr>
        <p:txBody>
          <a:bodyPr spcFirstLastPara="1" wrap="square" lIns="91425" tIns="91425" rIns="91425" bIns="91425" anchor="t" anchorCtr="0">
            <a:normAutofit/>
          </a:bodyPr>
          <a:lstStyle>
            <a:lvl1pPr lvl="0" rtl="0">
              <a:spcBef>
                <a:spcPts val="0"/>
              </a:spcBef>
              <a:spcAft>
                <a:spcPts val="0"/>
              </a:spcAft>
              <a:buSzPts val="2500"/>
              <a:buFont typeface="Helvetica Neue"/>
              <a:buNone/>
              <a:defRPr sz="2500">
                <a:latin typeface="Helvetica Neue"/>
                <a:ea typeface="Helvetica Neue"/>
                <a:cs typeface="Helvetica Neue"/>
                <a:sym typeface="Helvetica Neue"/>
              </a:defRPr>
            </a:lvl1pPr>
            <a:lvl2pPr lvl="1" rtl="0">
              <a:spcBef>
                <a:spcPts val="0"/>
              </a:spcBef>
              <a:spcAft>
                <a:spcPts val="0"/>
              </a:spcAft>
              <a:buSzPts val="2500"/>
              <a:buNone/>
              <a:defRPr sz="2500" b="1"/>
            </a:lvl2pPr>
            <a:lvl3pPr lvl="2" rtl="0">
              <a:spcBef>
                <a:spcPts val="0"/>
              </a:spcBef>
              <a:spcAft>
                <a:spcPts val="0"/>
              </a:spcAft>
              <a:buSzPts val="2500"/>
              <a:buNone/>
              <a:defRPr sz="2500" b="1"/>
            </a:lvl3pPr>
            <a:lvl4pPr lvl="3" rtl="0">
              <a:spcBef>
                <a:spcPts val="0"/>
              </a:spcBef>
              <a:spcAft>
                <a:spcPts val="0"/>
              </a:spcAft>
              <a:buSzPts val="2500"/>
              <a:buNone/>
              <a:defRPr sz="2500" b="1"/>
            </a:lvl4pPr>
            <a:lvl5pPr lvl="4" rtl="0">
              <a:spcBef>
                <a:spcPts val="0"/>
              </a:spcBef>
              <a:spcAft>
                <a:spcPts val="0"/>
              </a:spcAft>
              <a:buSzPts val="2500"/>
              <a:buNone/>
              <a:defRPr sz="2500" b="1"/>
            </a:lvl5pPr>
            <a:lvl6pPr lvl="5" rtl="0">
              <a:spcBef>
                <a:spcPts val="0"/>
              </a:spcBef>
              <a:spcAft>
                <a:spcPts val="0"/>
              </a:spcAft>
              <a:buSzPts val="2500"/>
              <a:buNone/>
              <a:defRPr sz="2500" b="1"/>
            </a:lvl6pPr>
            <a:lvl7pPr lvl="6" rtl="0">
              <a:spcBef>
                <a:spcPts val="0"/>
              </a:spcBef>
              <a:spcAft>
                <a:spcPts val="0"/>
              </a:spcAft>
              <a:buSzPts val="2500"/>
              <a:buNone/>
              <a:defRPr sz="2500" b="1"/>
            </a:lvl7pPr>
            <a:lvl8pPr lvl="7" rtl="0">
              <a:spcBef>
                <a:spcPts val="0"/>
              </a:spcBef>
              <a:spcAft>
                <a:spcPts val="0"/>
              </a:spcAft>
              <a:buSzPts val="2500"/>
              <a:buNone/>
              <a:defRPr sz="2500" b="1"/>
            </a:lvl8pPr>
            <a:lvl9pPr lvl="8" rtl="0">
              <a:spcBef>
                <a:spcPts val="0"/>
              </a:spcBef>
              <a:spcAft>
                <a:spcPts val="0"/>
              </a:spcAft>
              <a:buSzPts val="2500"/>
              <a:buNone/>
              <a:defRPr sz="2500" b="1"/>
            </a:lvl9pPr>
          </a:lstStyle>
          <a:p>
            <a:endParaRPr/>
          </a:p>
        </p:txBody>
      </p:sp>
      <p:sp>
        <p:nvSpPr>
          <p:cNvPr id="116" name="Google Shape;116;p18"/>
          <p:cNvSpPr txBox="1">
            <a:spLocks noGrp="1"/>
          </p:cNvSpPr>
          <p:nvPr>
            <p:ph type="subTitle" idx="1"/>
          </p:nvPr>
        </p:nvSpPr>
        <p:spPr>
          <a:xfrm>
            <a:off x="224775" y="119000"/>
            <a:ext cx="3252600" cy="393600"/>
          </a:xfrm>
          <a:prstGeom prst="rect">
            <a:avLst/>
          </a:prstGeom>
        </p:spPr>
        <p:txBody>
          <a:bodyPr spcFirstLastPara="1" wrap="square" lIns="91425" tIns="91425" rIns="91425" bIns="91425" anchor="t" anchorCtr="0">
            <a:normAutofit/>
          </a:bodyPr>
          <a:lstStyle>
            <a:lvl1pPr marL="0" marR="0" lvl="0" indent="-69850" algn="l" rtl="0">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17" name="Google Shape;117;p18"/>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sp>
        <p:nvSpPr>
          <p:cNvPr id="118" name="Google Shape;118;p18"/>
          <p:cNvSpPr txBox="1">
            <a:spLocks noGrp="1"/>
          </p:cNvSpPr>
          <p:nvPr>
            <p:ph type="body" idx="2"/>
          </p:nvPr>
        </p:nvSpPr>
        <p:spPr>
          <a:xfrm>
            <a:off x="668075" y="1788300"/>
            <a:ext cx="3626400" cy="2130600"/>
          </a:xfrm>
          <a:prstGeom prst="rect">
            <a:avLst/>
          </a:prstGeom>
        </p:spPr>
        <p:txBody>
          <a:bodyPr spcFirstLastPara="1" wrap="square" lIns="91425" tIns="91425" rIns="91425" bIns="91425" anchor="t" anchorCtr="0">
            <a:normAutofit/>
          </a:bodyPr>
          <a:lstStyle>
            <a:lvl1pPr marL="457200" lvl="0"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1pPr>
            <a:lvl2pPr marL="914400" lvl="1"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2pPr>
            <a:lvl3pPr marL="1371600" lvl="2"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3pPr>
            <a:lvl4pPr marL="1828800" lvl="3"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4pPr>
            <a:lvl5pPr marL="2286000" lvl="4"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5pPr>
            <a:lvl6pPr marL="2743200" lvl="5"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6pPr>
            <a:lvl7pPr marL="3200400" lvl="6"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7pPr>
            <a:lvl8pPr marL="3657600" lvl="7"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8pPr>
            <a:lvl9pPr marL="4114800" lvl="8"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9pPr>
          </a:lstStyle>
          <a:p>
            <a:endParaRPr/>
          </a:p>
        </p:txBody>
      </p:sp>
      <p:sp>
        <p:nvSpPr>
          <p:cNvPr id="119" name="Google Shape;119;p18"/>
          <p:cNvSpPr txBox="1">
            <a:spLocks noGrp="1"/>
          </p:cNvSpPr>
          <p:nvPr>
            <p:ph type="body" idx="3"/>
          </p:nvPr>
        </p:nvSpPr>
        <p:spPr>
          <a:xfrm>
            <a:off x="4849500" y="1788300"/>
            <a:ext cx="3593400" cy="2130600"/>
          </a:xfrm>
          <a:prstGeom prst="rect">
            <a:avLst/>
          </a:prstGeom>
        </p:spPr>
        <p:txBody>
          <a:bodyPr spcFirstLastPara="1" wrap="square" lIns="91425" tIns="91425" rIns="91425" bIns="91425" anchor="t" anchorCtr="0">
            <a:normAutofit/>
          </a:bodyPr>
          <a:lstStyle>
            <a:lvl1pPr marL="457200" lvl="0"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1pPr>
            <a:lvl2pPr marL="914400" lvl="1"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2pPr>
            <a:lvl3pPr marL="1371600" lvl="2"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3pPr>
            <a:lvl4pPr marL="1828800" lvl="3"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4pPr>
            <a:lvl5pPr marL="2286000" lvl="4"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5pPr>
            <a:lvl6pPr marL="2743200" lvl="5"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6pPr>
            <a:lvl7pPr marL="3200400" lvl="6"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7pPr>
            <a:lvl8pPr marL="3657600" lvl="7"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8pPr>
            <a:lvl9pPr marL="4114800" lvl="8"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p:cSld name="BLANK_2_1">
    <p:spTree>
      <p:nvGrpSpPr>
        <p:cNvPr id="1" name="Shape 120"/>
        <p:cNvGrpSpPr/>
        <p:nvPr/>
      </p:nvGrpSpPr>
      <p:grpSpPr>
        <a:xfrm>
          <a:off x="0" y="0"/>
          <a:ext cx="0" cy="0"/>
          <a:chOff x="0" y="0"/>
          <a:chExt cx="0" cy="0"/>
        </a:xfrm>
      </p:grpSpPr>
      <p:pic>
        <p:nvPicPr>
          <p:cNvPr id="121" name="Google Shape;121;p19"/>
          <p:cNvPicPr preferRelativeResize="0"/>
          <p:nvPr/>
        </p:nvPicPr>
        <p:blipFill rotWithShape="1">
          <a:blip r:embed="rId2">
            <a:alphaModFix/>
          </a:blip>
          <a:srcRect l="19" r="19"/>
          <a:stretch/>
        </p:blipFill>
        <p:spPr>
          <a:xfrm>
            <a:off x="1850" y="0"/>
            <a:ext cx="9140301" cy="5143501"/>
          </a:xfrm>
          <a:prstGeom prst="rect">
            <a:avLst/>
          </a:prstGeom>
          <a:noFill/>
          <a:ln>
            <a:noFill/>
          </a:ln>
        </p:spPr>
      </p:pic>
      <p:sp>
        <p:nvSpPr>
          <p:cNvPr id="122" name="Google Shape;122;p19"/>
          <p:cNvSpPr txBox="1">
            <a:spLocks noGrp="1"/>
          </p:cNvSpPr>
          <p:nvPr>
            <p:ph type="body" idx="1"/>
          </p:nvPr>
        </p:nvSpPr>
        <p:spPr>
          <a:xfrm>
            <a:off x="1253250" y="1789500"/>
            <a:ext cx="6637500" cy="1412100"/>
          </a:xfrm>
          <a:prstGeom prst="rect">
            <a:avLst/>
          </a:prstGeom>
        </p:spPr>
        <p:txBody>
          <a:bodyPr spcFirstLastPara="1" wrap="square" lIns="91425" tIns="91425" rIns="91425" bIns="91425" anchor="t" anchorCtr="0">
            <a:normAutofit/>
          </a:bodyPr>
          <a:lstStyle>
            <a:lvl1pPr marL="457200" lvl="0"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1pPr>
            <a:lvl2pPr marL="914400" lvl="1"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2pPr>
            <a:lvl3pPr marL="1371600" lvl="2"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3pPr>
            <a:lvl4pPr marL="1828800" lvl="3"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4pPr>
            <a:lvl5pPr marL="2286000" lvl="4"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5pPr>
            <a:lvl6pPr marL="2743200" lvl="5"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6pPr>
            <a:lvl7pPr marL="3200400" lvl="6"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7pPr>
            <a:lvl8pPr marL="3657600" lvl="7"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8pPr>
            <a:lvl9pPr marL="4114800" lvl="8"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9pPr>
          </a:lstStyle>
          <a:p>
            <a:endParaRPr/>
          </a:p>
        </p:txBody>
      </p:sp>
      <p:sp>
        <p:nvSpPr>
          <p:cNvPr id="123" name="Google Shape;123;p19"/>
          <p:cNvSpPr txBox="1">
            <a:spLocks noGrp="1"/>
          </p:cNvSpPr>
          <p:nvPr>
            <p:ph type="subTitle" idx="2"/>
          </p:nvPr>
        </p:nvSpPr>
        <p:spPr>
          <a:xfrm>
            <a:off x="224775" y="119000"/>
            <a:ext cx="3252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24" name="Google Shape;124;p19"/>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l="19" r="19"/>
          <a:stretch/>
        </p:blipFill>
        <p:spPr>
          <a:xfrm>
            <a:off x="1850" y="0"/>
            <a:ext cx="9140301" cy="5143501"/>
          </a:xfrm>
          <a:prstGeom prst="rect">
            <a:avLst/>
          </a:prstGeom>
          <a:noFill/>
          <a:ln>
            <a:noFill/>
          </a:ln>
        </p:spPr>
      </p:pic>
      <p:sp>
        <p:nvSpPr>
          <p:cNvPr id="7" name="Google Shape;7;p1"/>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lvl="0" algn="r" rtl="0">
              <a:buNone/>
              <a:defRPr sz="600">
                <a:solidFill>
                  <a:srgbClr val="858585"/>
                </a:solidFill>
                <a:latin typeface="Helvetica"/>
                <a:ea typeface="Helvetica"/>
                <a:cs typeface="Helvetica"/>
                <a:sym typeface="Helvetica"/>
              </a:defRPr>
            </a:lvl1pPr>
            <a:lvl2pPr lvl="1" algn="r" rtl="0">
              <a:buNone/>
              <a:defRPr sz="600">
                <a:solidFill>
                  <a:srgbClr val="858585"/>
                </a:solidFill>
                <a:latin typeface="Helvetica"/>
                <a:ea typeface="Helvetica"/>
                <a:cs typeface="Helvetica"/>
                <a:sym typeface="Helvetica"/>
              </a:defRPr>
            </a:lvl2pPr>
            <a:lvl3pPr lvl="2" algn="r" rtl="0">
              <a:buNone/>
              <a:defRPr sz="600">
                <a:solidFill>
                  <a:srgbClr val="858585"/>
                </a:solidFill>
                <a:latin typeface="Helvetica"/>
                <a:ea typeface="Helvetica"/>
                <a:cs typeface="Helvetica"/>
                <a:sym typeface="Helvetica"/>
              </a:defRPr>
            </a:lvl3pPr>
            <a:lvl4pPr lvl="3" algn="r" rtl="0">
              <a:buNone/>
              <a:defRPr sz="600">
                <a:solidFill>
                  <a:srgbClr val="858585"/>
                </a:solidFill>
                <a:latin typeface="Helvetica"/>
                <a:ea typeface="Helvetica"/>
                <a:cs typeface="Helvetica"/>
                <a:sym typeface="Helvetica"/>
              </a:defRPr>
            </a:lvl4pPr>
            <a:lvl5pPr lvl="4" algn="r" rtl="0">
              <a:buNone/>
              <a:defRPr sz="600">
                <a:solidFill>
                  <a:srgbClr val="858585"/>
                </a:solidFill>
                <a:latin typeface="Helvetica"/>
                <a:ea typeface="Helvetica"/>
                <a:cs typeface="Helvetica"/>
                <a:sym typeface="Helvetica"/>
              </a:defRPr>
            </a:lvl5pPr>
            <a:lvl6pPr lvl="5" algn="r" rtl="0">
              <a:buNone/>
              <a:defRPr sz="600">
                <a:solidFill>
                  <a:srgbClr val="858585"/>
                </a:solidFill>
                <a:latin typeface="Helvetica"/>
                <a:ea typeface="Helvetica"/>
                <a:cs typeface="Helvetica"/>
                <a:sym typeface="Helvetica"/>
              </a:defRPr>
            </a:lvl6pPr>
            <a:lvl7pPr lvl="6" algn="r" rtl="0">
              <a:buNone/>
              <a:defRPr sz="600">
                <a:solidFill>
                  <a:srgbClr val="858585"/>
                </a:solidFill>
                <a:latin typeface="Helvetica"/>
                <a:ea typeface="Helvetica"/>
                <a:cs typeface="Helvetica"/>
                <a:sym typeface="Helvetica"/>
              </a:defRPr>
            </a:lvl7pPr>
            <a:lvl8pPr lvl="7" algn="r" rtl="0">
              <a:buNone/>
              <a:defRPr sz="600">
                <a:solidFill>
                  <a:srgbClr val="858585"/>
                </a:solidFill>
                <a:latin typeface="Helvetica"/>
                <a:ea typeface="Helvetica"/>
                <a:cs typeface="Helvetica"/>
                <a:sym typeface="Helvetica"/>
              </a:defRPr>
            </a:lvl8pPr>
            <a:lvl9pPr lvl="8" algn="r" rtl="0">
              <a:buNone/>
              <a:defRPr sz="600">
                <a:solidFill>
                  <a:srgbClr val="858585"/>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pic>
        <p:nvPicPr>
          <p:cNvPr id="8" name="Google Shape;8;p1"/>
          <p:cNvPicPr preferRelativeResize="0"/>
          <p:nvPr/>
        </p:nvPicPr>
        <p:blipFill rotWithShape="1">
          <a:blip r:embed="rId15">
            <a:alphaModFix/>
          </a:blip>
          <a:srcRect/>
          <a:stretch/>
        </p:blipFill>
        <p:spPr>
          <a:xfrm>
            <a:off x="1850" y="4132375"/>
            <a:ext cx="1135299" cy="1004523"/>
          </a:xfrm>
          <a:prstGeom prst="rect">
            <a:avLst/>
          </a:prstGeom>
          <a:noFill/>
          <a:ln>
            <a:noFill/>
          </a:ln>
        </p:spPr>
      </p:pic>
      <p:sp>
        <p:nvSpPr>
          <p:cNvPr id="9" name="Google Shape;9;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1pPr>
            <a:lvl2pPr lvl="1">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2pPr>
            <a:lvl3pPr lvl="2">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3pPr>
            <a:lvl4pPr lvl="3">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4pPr>
            <a:lvl5pPr lvl="4">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5pPr>
            <a:lvl6pPr lvl="5">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6pPr>
            <a:lvl7pPr lvl="6">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7pPr>
            <a:lvl8pPr lvl="7">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8pPr>
            <a:lvl9pPr lvl="8">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9pPr>
          </a:lstStyle>
          <a:p>
            <a:endParaRPr/>
          </a:p>
        </p:txBody>
      </p:sp>
      <p:sp>
        <p:nvSpPr>
          <p:cNvPr id="10" name="Google Shape;10;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1pPr>
            <a:lvl2pPr marL="914400" lvl="1"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2pPr>
            <a:lvl3pPr marL="1371600" lvl="2"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3pPr>
            <a:lvl4pPr marL="1828800" lvl="3"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4pPr>
            <a:lvl5pPr marL="2286000" lvl="4"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5pPr>
            <a:lvl6pPr marL="2743200" lvl="5"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6pPr>
            <a:lvl7pPr marL="3200400" lvl="6"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7pPr>
            <a:lvl8pPr marL="3657600" lvl="7"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8pPr>
            <a:lvl9pPr marL="4114800" lvl="8"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9pPr>
          </a:lstStyle>
          <a:p>
            <a:endParaRPr/>
          </a:p>
        </p:txBody>
      </p:sp>
      <p:sp>
        <p:nvSpPr>
          <p:cNvPr id="11" name="Google Shape;11;p1"/>
          <p:cNvSpPr txBox="1"/>
          <p:nvPr/>
        </p:nvSpPr>
        <p:spPr>
          <a:xfrm>
            <a:off x="5796000" y="4685836"/>
            <a:ext cx="3000000" cy="33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rgbClr val="595959"/>
                </a:solidFill>
                <a:latin typeface="Helvetica"/>
                <a:ea typeface="Helvetica"/>
                <a:cs typeface="Helvetica"/>
                <a:sym typeface="Helvetica"/>
              </a:rPr>
              <a:t>www.synod.va</a:t>
            </a:r>
            <a:endParaRPr sz="1000">
              <a:solidFill>
                <a:srgbClr val="595959"/>
              </a:solidFill>
              <a:latin typeface="Helvetica"/>
              <a:ea typeface="Helvetica"/>
              <a:cs typeface="Helvetica"/>
              <a:sym typeface="Helvetica"/>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61" r:id="rId6"/>
    <p:sldLayoutId id="2147483663" r:id="rId7"/>
    <p:sldLayoutId id="2147483664" r:id="rId8"/>
    <p:sldLayoutId id="2147483665" r:id="rId9"/>
    <p:sldLayoutId id="2147483667" r:id="rId10"/>
    <p:sldLayoutId id="2147483668"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w2.vatican.va/content/francesco/en/speeches/2015/october/documents/papa-francesco_20151017_50-anniversario-sinodo.htm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0"/>
          <p:cNvPicPr preferRelativeResize="0"/>
          <p:nvPr/>
        </p:nvPicPr>
        <p:blipFill rotWithShape="1">
          <a:blip r:embed="rId3">
            <a:alphaModFix amt="10000"/>
          </a:blip>
          <a:srcRect l="25849" b="4168"/>
          <a:stretch/>
        </p:blipFill>
        <p:spPr>
          <a:xfrm>
            <a:off x="-89250" y="199075"/>
            <a:ext cx="4075501" cy="5023176"/>
          </a:xfrm>
          <a:prstGeom prst="rect">
            <a:avLst/>
          </a:prstGeom>
          <a:noFill/>
          <a:ln>
            <a:noFill/>
          </a:ln>
        </p:spPr>
      </p:pic>
      <p:sp>
        <p:nvSpPr>
          <p:cNvPr id="130" name="Google Shape;130;p20"/>
          <p:cNvSpPr txBox="1">
            <a:spLocks noGrp="1"/>
          </p:cNvSpPr>
          <p:nvPr>
            <p:ph type="title"/>
          </p:nvPr>
        </p:nvSpPr>
        <p:spPr>
          <a:xfrm>
            <a:off x="230921" y="1187437"/>
            <a:ext cx="8511032" cy="1576163"/>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FR" dirty="0"/>
              <a:t>Pour une Église synodale :</a:t>
            </a:r>
            <a:br>
              <a:rPr lang="fr-FR" dirty="0"/>
            </a:br>
            <a:r>
              <a:rPr lang="fr-FR" sz="4000" dirty="0"/>
              <a:t>Communion, participation et mission</a:t>
            </a:r>
            <a:endParaRPr lang="fr-FR" sz="4000" dirty="0">
              <a:solidFill>
                <a:srgbClr val="DE8F32"/>
              </a:solidFill>
            </a:endParaRPr>
          </a:p>
        </p:txBody>
      </p:sp>
      <p:sp>
        <p:nvSpPr>
          <p:cNvPr id="131" name="Google Shape;131;p20"/>
          <p:cNvSpPr txBox="1">
            <a:spLocks noGrp="1"/>
          </p:cNvSpPr>
          <p:nvPr>
            <p:ph type="subTitle" idx="1"/>
          </p:nvPr>
        </p:nvSpPr>
        <p:spPr>
          <a:xfrm>
            <a:off x="628208" y="2925917"/>
            <a:ext cx="7360355" cy="1953487"/>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endParaRPr lang="fr-FR" sz="2000" dirty="0">
              <a:solidFill>
                <a:srgbClr val="DE8F32"/>
              </a:solidFill>
              <a:sym typeface="Helvetica Neue Light"/>
            </a:endParaRPr>
          </a:p>
          <a:p>
            <a:pPr marL="0" lvl="0" indent="0" algn="ctr" rtl="0">
              <a:lnSpc>
                <a:spcPct val="90000"/>
              </a:lnSpc>
              <a:spcBef>
                <a:spcPts val="0"/>
              </a:spcBef>
              <a:spcAft>
                <a:spcPts val="0"/>
              </a:spcAft>
              <a:buNone/>
            </a:pPr>
            <a:r>
              <a:rPr lang="fr-FR" sz="2000" b="1" dirty="0">
                <a:solidFill>
                  <a:srgbClr val="C00000"/>
                </a:solidFill>
                <a:sym typeface="Helvetica Neue Light"/>
              </a:rPr>
              <a:t>PAROISSE NOTRE DAME DE BONSECOURS</a:t>
            </a:r>
          </a:p>
          <a:p>
            <a:pPr marL="0" lvl="0" indent="0" algn="ctr" rtl="0">
              <a:lnSpc>
                <a:spcPct val="90000"/>
              </a:lnSpc>
              <a:spcBef>
                <a:spcPts val="0"/>
              </a:spcBef>
              <a:spcAft>
                <a:spcPts val="0"/>
              </a:spcAft>
              <a:buNone/>
            </a:pPr>
            <a:endParaRPr lang="fr-FR" sz="2000" b="1" dirty="0">
              <a:solidFill>
                <a:srgbClr val="C00000"/>
              </a:solidFill>
              <a:sym typeface="Helvetica Neue Light"/>
            </a:endParaRPr>
          </a:p>
          <a:p>
            <a:pPr marL="0" lvl="0" indent="0" algn="ctr" rtl="0">
              <a:lnSpc>
                <a:spcPct val="90000"/>
              </a:lnSpc>
              <a:spcBef>
                <a:spcPts val="0"/>
              </a:spcBef>
              <a:spcAft>
                <a:spcPts val="0"/>
              </a:spcAft>
              <a:buNone/>
            </a:pPr>
            <a:r>
              <a:rPr lang="fr-FR" sz="2000" b="1" dirty="0">
                <a:solidFill>
                  <a:srgbClr val="C00000"/>
                </a:solidFill>
                <a:sym typeface="Helvetica Neue Light"/>
              </a:rPr>
              <a:t>PAROISSE SAINT PAUL DU MESNIL PLATEAU DE BOOS</a:t>
            </a:r>
          </a:p>
          <a:p>
            <a:pPr marL="0" lvl="0" indent="0" algn="ctr" rtl="0">
              <a:lnSpc>
                <a:spcPct val="90000"/>
              </a:lnSpc>
              <a:spcBef>
                <a:spcPts val="0"/>
              </a:spcBef>
              <a:spcAft>
                <a:spcPts val="0"/>
              </a:spcAft>
              <a:buNone/>
            </a:pPr>
            <a:endParaRPr lang="fr-F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2"/>
          <p:cNvSpPr txBox="1">
            <a:spLocks noGrp="1"/>
          </p:cNvSpPr>
          <p:nvPr>
            <p:ph type="title"/>
          </p:nvPr>
        </p:nvSpPr>
        <p:spPr>
          <a:xfrm>
            <a:off x="398689" y="404830"/>
            <a:ext cx="8298632" cy="63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fr-FR" dirty="0">
                <a:latin typeface="Avenir Book"/>
                <a:cs typeface="Avenir Book"/>
              </a:rPr>
              <a:t>Les objectifs du synode (DP2)</a:t>
            </a:r>
          </a:p>
        </p:txBody>
      </p:sp>
      <p:sp>
        <p:nvSpPr>
          <p:cNvPr id="237" name="Google Shape;237;p32"/>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mtClean="0"/>
              <a:t>10</a:t>
            </a:fld>
            <a:endParaRPr dirty="0"/>
          </a:p>
        </p:txBody>
      </p:sp>
      <p:cxnSp>
        <p:nvCxnSpPr>
          <p:cNvPr id="238" name="Google Shape;238;p32"/>
          <p:cNvCxnSpPr/>
          <p:nvPr/>
        </p:nvCxnSpPr>
        <p:spPr>
          <a:xfrm>
            <a:off x="3357120" y="4336578"/>
            <a:ext cx="2186400" cy="0"/>
          </a:xfrm>
          <a:prstGeom prst="straightConnector1">
            <a:avLst/>
          </a:prstGeom>
          <a:noFill/>
          <a:ln w="28575" cap="flat" cmpd="sng">
            <a:solidFill>
              <a:srgbClr val="DE8F32"/>
            </a:solidFill>
            <a:prstDash val="dot"/>
            <a:round/>
            <a:headEnd type="none" w="med" len="med"/>
            <a:tailEnd type="none" w="med" len="med"/>
          </a:ln>
        </p:spPr>
      </p:cxnSp>
      <p:sp>
        <p:nvSpPr>
          <p:cNvPr id="239" name="Google Shape;239;p32"/>
          <p:cNvSpPr txBox="1">
            <a:spLocks noGrp="1"/>
          </p:cNvSpPr>
          <p:nvPr>
            <p:ph type="body" idx="2"/>
          </p:nvPr>
        </p:nvSpPr>
        <p:spPr>
          <a:xfrm>
            <a:off x="496859" y="1105084"/>
            <a:ext cx="8026249" cy="3433049"/>
          </a:xfrm>
          <a:prstGeom prst="rect">
            <a:avLst/>
          </a:prstGeom>
        </p:spPr>
        <p:txBody>
          <a:bodyPr spcFirstLastPara="1" wrap="square" lIns="91425" tIns="91425" rIns="91425" bIns="91425" anchor="t" anchorCtr="0">
            <a:normAutofit fontScale="92500"/>
          </a:bodyPr>
          <a:lstStyle/>
          <a:p>
            <a:pPr lvl="0" fontAlgn="base"/>
            <a:r>
              <a:rPr lang="fr-FR" sz="1600" b="1" dirty="0">
                <a:solidFill>
                  <a:srgbClr val="C00000"/>
                </a:solidFill>
              </a:rPr>
              <a:t>Faire mémoire </a:t>
            </a:r>
            <a:r>
              <a:rPr lang="fr-FR" sz="1600" dirty="0"/>
              <a:t>de la façon dont l’Esprit a guidé le cheminement de l’Église dans l’histoire et nous appelle aujourd’hui à être ensemble des témoins de l’amour de Dieu.</a:t>
            </a:r>
          </a:p>
          <a:p>
            <a:pPr lvl="0" fontAlgn="base"/>
            <a:r>
              <a:rPr lang="fr-FR" sz="1600" b="1" dirty="0">
                <a:solidFill>
                  <a:srgbClr val="C00000"/>
                </a:solidFill>
              </a:rPr>
              <a:t>Vivre un processus ecclésial impliquant la participation et l’inclusion de tous</a:t>
            </a:r>
            <a:r>
              <a:rPr lang="fr-FR" sz="1600" dirty="0"/>
              <a:t>, qui offre à chacun – en particulier à ceux qui pour diverses raisons se trouvent marginalisés – l’opportunité de s’exprimer et d’être écoutés pour contribuer à l’édification du Peuple de Dieu. </a:t>
            </a:r>
          </a:p>
          <a:p>
            <a:pPr lvl="0" fontAlgn="base"/>
            <a:r>
              <a:rPr lang="fr-FR" sz="1600" b="1" dirty="0">
                <a:solidFill>
                  <a:srgbClr val="C00000"/>
                </a:solidFill>
              </a:rPr>
              <a:t>Reconnaître et apprécier la richesse et la diversité des dons et des charismes</a:t>
            </a:r>
            <a:r>
              <a:rPr lang="fr-FR" sz="1600" dirty="0"/>
              <a:t> que l’Esprit dispense librement, pour le bien de la communauté et au bénéfice de la famille humaine tout entière.</a:t>
            </a:r>
          </a:p>
          <a:p>
            <a:pPr lvl="0" fontAlgn="base"/>
            <a:r>
              <a:rPr lang="fr-FR" sz="1600" b="1" dirty="0">
                <a:solidFill>
                  <a:srgbClr val="C00000"/>
                </a:solidFill>
              </a:rPr>
              <a:t>Expérimenter des modes d’exercices de la responsabilité partagée</a:t>
            </a:r>
            <a:r>
              <a:rPr lang="fr-FR" sz="1600" dirty="0"/>
              <a:t> au service de l’annonce de l’Évangile et de l’engagement à construire un monde plus beau et plus habitable.</a:t>
            </a:r>
          </a:p>
          <a:p>
            <a:pPr marL="0" lvl="0" indent="0" algn="l" rtl="0">
              <a:spcBef>
                <a:spcPts val="0"/>
              </a:spcBef>
              <a:spcAft>
                <a:spcPts val="0"/>
              </a:spcAft>
              <a:buClr>
                <a:schemeClr val="dk1"/>
              </a:buClr>
              <a:buSzPts val="1100"/>
              <a:buNone/>
            </a:pPr>
            <a:endParaRPr lang="fr-FR" dirty="0"/>
          </a:p>
        </p:txBody>
      </p:sp>
    </p:spTree>
    <p:extLst>
      <p:ext uri="{BB962C8B-B14F-4D97-AF65-F5344CB8AC3E}">
        <p14:creationId xmlns:p14="http://schemas.microsoft.com/office/powerpoint/2010/main" val="18638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wipe(down)">
                                      <p:cBhvr>
                                        <p:cTn id="7" dur="500"/>
                                        <p:tgtEl>
                                          <p:spTgt spid="23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39">
                                            <p:txEl>
                                              <p:pRg st="1" end="1"/>
                                            </p:txEl>
                                          </p:spTgt>
                                        </p:tgtEl>
                                        <p:attrNameLst>
                                          <p:attrName>style.visibility</p:attrName>
                                        </p:attrNameLst>
                                      </p:cBhvr>
                                      <p:to>
                                        <p:strVal val="visible"/>
                                      </p:to>
                                    </p:set>
                                    <p:animEffect transition="in" filter="wipe(down)">
                                      <p:cBhvr>
                                        <p:cTn id="10" dur="500"/>
                                        <p:tgtEl>
                                          <p:spTgt spid="23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39">
                                            <p:txEl>
                                              <p:pRg st="2" end="2"/>
                                            </p:txEl>
                                          </p:spTgt>
                                        </p:tgtEl>
                                        <p:attrNameLst>
                                          <p:attrName>style.visibility</p:attrName>
                                        </p:attrNameLst>
                                      </p:cBhvr>
                                      <p:to>
                                        <p:strVal val="visible"/>
                                      </p:to>
                                    </p:set>
                                    <p:animEffect transition="in" filter="wipe(down)">
                                      <p:cBhvr>
                                        <p:cTn id="13" dur="500"/>
                                        <p:tgtEl>
                                          <p:spTgt spid="239">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39">
                                            <p:txEl>
                                              <p:pRg st="3" end="3"/>
                                            </p:txEl>
                                          </p:spTgt>
                                        </p:tgtEl>
                                        <p:attrNameLst>
                                          <p:attrName>style.visibility</p:attrName>
                                        </p:attrNameLst>
                                      </p:cBhvr>
                                      <p:to>
                                        <p:strVal val="visible"/>
                                      </p:to>
                                    </p:set>
                                    <p:animEffect transition="in" filter="wipe(down)">
                                      <p:cBhvr>
                                        <p:cTn id="16" dur="5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2"/>
          <p:cNvSpPr txBox="1">
            <a:spLocks noGrp="1"/>
          </p:cNvSpPr>
          <p:nvPr>
            <p:ph type="title"/>
          </p:nvPr>
        </p:nvSpPr>
        <p:spPr>
          <a:xfrm>
            <a:off x="398689" y="404830"/>
            <a:ext cx="8298632" cy="63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fr-FR" dirty="0">
                <a:latin typeface="Avenir Book"/>
                <a:cs typeface="Avenir Book"/>
              </a:rPr>
              <a:t>Les objectifs du synode (DP2)</a:t>
            </a:r>
          </a:p>
        </p:txBody>
      </p:sp>
      <p:sp>
        <p:nvSpPr>
          <p:cNvPr id="237" name="Google Shape;237;p32"/>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mtClean="0"/>
              <a:t>11</a:t>
            </a:fld>
            <a:endParaRPr dirty="0"/>
          </a:p>
        </p:txBody>
      </p:sp>
      <p:cxnSp>
        <p:nvCxnSpPr>
          <p:cNvPr id="238" name="Google Shape;238;p32"/>
          <p:cNvCxnSpPr/>
          <p:nvPr/>
        </p:nvCxnSpPr>
        <p:spPr>
          <a:xfrm>
            <a:off x="3357120" y="4336578"/>
            <a:ext cx="2186400" cy="0"/>
          </a:xfrm>
          <a:prstGeom prst="straightConnector1">
            <a:avLst/>
          </a:prstGeom>
          <a:noFill/>
          <a:ln w="28575" cap="flat" cmpd="sng">
            <a:solidFill>
              <a:srgbClr val="DE8F32"/>
            </a:solidFill>
            <a:prstDash val="dot"/>
            <a:round/>
            <a:headEnd type="none" w="med" len="med"/>
            <a:tailEnd type="none" w="med" len="med"/>
          </a:ln>
        </p:spPr>
      </p:cxnSp>
      <p:sp>
        <p:nvSpPr>
          <p:cNvPr id="239" name="Google Shape;239;p32"/>
          <p:cNvSpPr txBox="1">
            <a:spLocks noGrp="1"/>
          </p:cNvSpPr>
          <p:nvPr>
            <p:ph type="body" idx="2"/>
          </p:nvPr>
        </p:nvSpPr>
        <p:spPr>
          <a:xfrm>
            <a:off x="496859" y="1105084"/>
            <a:ext cx="8026249" cy="3433049"/>
          </a:xfrm>
          <a:prstGeom prst="rect">
            <a:avLst/>
          </a:prstGeom>
        </p:spPr>
        <p:txBody>
          <a:bodyPr spcFirstLastPara="1" wrap="square" lIns="91425" tIns="91425" rIns="91425" bIns="91425" anchor="t" anchorCtr="0">
            <a:normAutofit fontScale="92500" lnSpcReduction="20000"/>
          </a:bodyPr>
          <a:lstStyle/>
          <a:p>
            <a:pPr fontAlgn="base"/>
            <a:r>
              <a:rPr lang="fr-FR" sz="1600" b="1" dirty="0">
                <a:solidFill>
                  <a:srgbClr val="C00000"/>
                </a:solidFill>
              </a:rPr>
              <a:t>Examiner la façon dont sont vécus dans l’Église la responsabilité et le pouvoir, ainsi que les structures de gouvernance</a:t>
            </a:r>
            <a:r>
              <a:rPr lang="fr-FR" sz="1600" dirty="0"/>
              <a:t>, en faisant ressortir et en essayant de convertir les préjugés et les pratiques déviantes qui ne sont pas enracinés dans l’Évangile</a:t>
            </a:r>
          </a:p>
          <a:p>
            <a:pPr lvl="0" fontAlgn="base"/>
            <a:r>
              <a:rPr lang="fr-FR" sz="1600" b="1" dirty="0">
                <a:solidFill>
                  <a:srgbClr val="C00000"/>
                </a:solidFill>
              </a:rPr>
              <a:t>Reconnaître la communauté chrétienne comme sujet crédible et comme partenaire fiable</a:t>
            </a:r>
            <a:r>
              <a:rPr lang="fr-FR" sz="1600" dirty="0"/>
              <a:t> pour s’engager sur les chemins du dialogue social, de la guérison, de la réconciliation, de l’inclusion et de la participation, de la reconstruction de la démocratie, de la promotion de la fraternité et de l’amitié sociale.</a:t>
            </a:r>
          </a:p>
          <a:p>
            <a:pPr lvl="0" fontAlgn="base"/>
            <a:r>
              <a:rPr lang="fr-FR" sz="1600" b="1" dirty="0">
                <a:solidFill>
                  <a:srgbClr val="C00000"/>
                </a:solidFill>
              </a:rPr>
              <a:t>Renouveler et affermir les relations entre les membres des communautés chrétiennes ainsi qu’entre les communautés et les autres groupes sociaux</a:t>
            </a:r>
            <a:r>
              <a:rPr lang="fr-FR" sz="1600" dirty="0"/>
              <a:t>, par exemple des communautés de croyants d’autres confessions et religions, des organisations de la société civile, des mouvements populaires, etc.</a:t>
            </a:r>
          </a:p>
          <a:p>
            <a:pPr lvl="0" fontAlgn="base"/>
            <a:r>
              <a:rPr lang="fr-FR" sz="1600" b="1" dirty="0">
                <a:solidFill>
                  <a:srgbClr val="C00000"/>
                </a:solidFill>
              </a:rPr>
              <a:t>Favoriser la valorisation et l’appropriation des fruits des récentes expériences synodales</a:t>
            </a:r>
            <a:r>
              <a:rPr lang="fr-FR" sz="1600" b="1" dirty="0"/>
              <a:t> </a:t>
            </a:r>
            <a:r>
              <a:rPr lang="fr-FR" sz="1600" dirty="0"/>
              <a:t>aux niveaux universel, régional, national et local.</a:t>
            </a:r>
          </a:p>
          <a:p>
            <a:endParaRPr lang="fr-FR" sz="1600" dirty="0"/>
          </a:p>
          <a:p>
            <a:pPr lvl="0" fontAlgn="base"/>
            <a:endParaRPr lang="fr-FR" sz="1600" dirty="0"/>
          </a:p>
          <a:p>
            <a:pPr marL="0" lvl="0" indent="0" algn="l" rtl="0">
              <a:spcBef>
                <a:spcPts val="0"/>
              </a:spcBef>
              <a:spcAft>
                <a:spcPts val="0"/>
              </a:spcAft>
              <a:buClr>
                <a:schemeClr val="dk1"/>
              </a:buClr>
              <a:buSzPts val="1100"/>
              <a:buNone/>
            </a:pPr>
            <a:endParaRPr lang="fr-FR" dirty="0"/>
          </a:p>
        </p:txBody>
      </p:sp>
    </p:spTree>
    <p:extLst>
      <p:ext uri="{BB962C8B-B14F-4D97-AF65-F5344CB8AC3E}">
        <p14:creationId xmlns:p14="http://schemas.microsoft.com/office/powerpoint/2010/main" val="4070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wipe(down)">
                                      <p:cBhvr>
                                        <p:cTn id="7" dur="500"/>
                                        <p:tgtEl>
                                          <p:spTgt spid="23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39">
                                            <p:txEl>
                                              <p:pRg st="1" end="1"/>
                                            </p:txEl>
                                          </p:spTgt>
                                        </p:tgtEl>
                                        <p:attrNameLst>
                                          <p:attrName>style.visibility</p:attrName>
                                        </p:attrNameLst>
                                      </p:cBhvr>
                                      <p:to>
                                        <p:strVal val="visible"/>
                                      </p:to>
                                    </p:set>
                                    <p:animEffect transition="in" filter="wipe(down)">
                                      <p:cBhvr>
                                        <p:cTn id="10" dur="500"/>
                                        <p:tgtEl>
                                          <p:spTgt spid="23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39">
                                            <p:txEl>
                                              <p:pRg st="2" end="2"/>
                                            </p:txEl>
                                          </p:spTgt>
                                        </p:tgtEl>
                                        <p:attrNameLst>
                                          <p:attrName>style.visibility</p:attrName>
                                        </p:attrNameLst>
                                      </p:cBhvr>
                                      <p:to>
                                        <p:strVal val="visible"/>
                                      </p:to>
                                    </p:set>
                                    <p:animEffect transition="in" filter="wipe(down)">
                                      <p:cBhvr>
                                        <p:cTn id="13" dur="500"/>
                                        <p:tgtEl>
                                          <p:spTgt spid="239">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39">
                                            <p:txEl>
                                              <p:pRg st="3" end="3"/>
                                            </p:txEl>
                                          </p:spTgt>
                                        </p:tgtEl>
                                        <p:attrNameLst>
                                          <p:attrName>style.visibility</p:attrName>
                                        </p:attrNameLst>
                                      </p:cBhvr>
                                      <p:to>
                                        <p:strVal val="visible"/>
                                      </p:to>
                                    </p:set>
                                    <p:animEffect transition="in" filter="wipe(down)">
                                      <p:cBhvr>
                                        <p:cTn id="16" dur="5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0" dirty="0"/>
              <a:t>Dans ce contexte, </a:t>
            </a:r>
            <a:br>
              <a:rPr lang="fr-FR" dirty="0"/>
            </a:br>
            <a:r>
              <a:rPr lang="fr-FR" dirty="0"/>
              <a:t>la </a:t>
            </a:r>
            <a:r>
              <a:rPr lang="fr-FR" dirty="0" err="1"/>
              <a:t>synodalité</a:t>
            </a:r>
            <a:r>
              <a:rPr lang="fr-FR" dirty="0"/>
              <a:t> constitue la voie royale pour l’Eglise</a:t>
            </a:r>
            <a:r>
              <a:rPr lang="fr-FR" b="0" dirty="0"/>
              <a:t>, appelée à se renouveler sous l’action de l’Esprit </a:t>
            </a:r>
            <a:br>
              <a:rPr lang="fr-FR" b="0" dirty="0"/>
            </a:br>
            <a:r>
              <a:rPr lang="fr-FR" b="0" dirty="0"/>
              <a:t>et grâce à l’écoute de la parole (DP9)</a:t>
            </a:r>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12</a:t>
            </a:fld>
            <a:endParaRPr lang="fr-FR"/>
          </a:p>
        </p:txBody>
      </p:sp>
      <p:sp>
        <p:nvSpPr>
          <p:cNvPr id="6" name="Espace réservé du texte 5"/>
          <p:cNvSpPr>
            <a:spLocks noGrp="1"/>
          </p:cNvSpPr>
          <p:nvPr>
            <p:ph type="body" idx="3"/>
          </p:nvPr>
        </p:nvSpPr>
        <p:spPr>
          <a:xfrm>
            <a:off x="589085" y="2523392"/>
            <a:ext cx="7853815" cy="1395508"/>
          </a:xfrm>
        </p:spPr>
        <p:txBody>
          <a:bodyPr>
            <a:normAutofit/>
          </a:bodyPr>
          <a:lstStyle/>
          <a:p>
            <a:r>
              <a:rPr lang="fr-FR" sz="1800" dirty="0"/>
              <a:t>Pour imaginer un futur différent pour l’Eglise</a:t>
            </a:r>
          </a:p>
          <a:p>
            <a:r>
              <a:rPr lang="fr-FR" sz="1800" dirty="0"/>
              <a:t>Etre un signe prophétique pour une famille humaine qui a besoin d’un projet commun</a:t>
            </a:r>
          </a:p>
        </p:txBody>
      </p:sp>
    </p:spTree>
    <p:extLst>
      <p:ext uri="{BB962C8B-B14F-4D97-AF65-F5344CB8AC3E}">
        <p14:creationId xmlns:p14="http://schemas.microsoft.com/office/powerpoint/2010/main" val="409438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9"/>
          <p:cNvPicPr preferRelativeResize="0"/>
          <p:nvPr/>
        </p:nvPicPr>
        <p:blipFill>
          <a:blip r:embed="rId3">
            <a:alphaModFix/>
          </a:blip>
          <a:stretch>
            <a:fillRect/>
          </a:stretch>
        </p:blipFill>
        <p:spPr>
          <a:xfrm>
            <a:off x="2354419" y="3462350"/>
            <a:ext cx="2084357" cy="1543876"/>
          </a:xfrm>
          <a:prstGeom prst="rect">
            <a:avLst/>
          </a:prstGeom>
          <a:noFill/>
          <a:ln>
            <a:noFill/>
          </a:ln>
        </p:spPr>
      </p:pic>
      <p:pic>
        <p:nvPicPr>
          <p:cNvPr id="209" name="Google Shape;209;p29"/>
          <p:cNvPicPr preferRelativeResize="0"/>
          <p:nvPr/>
        </p:nvPicPr>
        <p:blipFill rotWithShape="1">
          <a:blip r:embed="rId4">
            <a:alphaModFix/>
          </a:blip>
          <a:srcRect t="14000" b="4506"/>
          <a:stretch/>
        </p:blipFill>
        <p:spPr>
          <a:xfrm>
            <a:off x="4572000" y="0"/>
            <a:ext cx="4585073" cy="2486749"/>
          </a:xfrm>
          <a:prstGeom prst="rect">
            <a:avLst/>
          </a:prstGeom>
          <a:noFill/>
          <a:ln>
            <a:noFill/>
          </a:ln>
        </p:spPr>
      </p:pic>
      <p:pic>
        <p:nvPicPr>
          <p:cNvPr id="210" name="Google Shape;210;p29"/>
          <p:cNvPicPr preferRelativeResize="0"/>
          <p:nvPr/>
        </p:nvPicPr>
        <p:blipFill rotWithShape="1">
          <a:blip r:embed="rId5">
            <a:alphaModFix/>
          </a:blip>
          <a:srcRect l="5736" r="5736"/>
          <a:stretch/>
        </p:blipFill>
        <p:spPr>
          <a:xfrm>
            <a:off x="183725" y="3459925"/>
            <a:ext cx="2035917" cy="1548726"/>
          </a:xfrm>
          <a:prstGeom prst="rect">
            <a:avLst/>
          </a:prstGeom>
          <a:noFill/>
          <a:ln>
            <a:noFill/>
          </a:ln>
        </p:spPr>
      </p:pic>
      <p:pic>
        <p:nvPicPr>
          <p:cNvPr id="211" name="Google Shape;211;p29"/>
          <p:cNvPicPr preferRelativeResize="0"/>
          <p:nvPr/>
        </p:nvPicPr>
        <p:blipFill rotWithShape="1">
          <a:blip r:embed="rId6">
            <a:alphaModFix/>
          </a:blip>
          <a:srcRect t="9317" b="9309"/>
          <a:stretch/>
        </p:blipFill>
        <p:spPr>
          <a:xfrm>
            <a:off x="4572000" y="2656750"/>
            <a:ext cx="4585073" cy="2486750"/>
          </a:xfrm>
          <a:prstGeom prst="rect">
            <a:avLst/>
          </a:prstGeom>
          <a:noFill/>
          <a:ln>
            <a:noFill/>
          </a:ln>
        </p:spPr>
      </p:pic>
      <p:sp>
        <p:nvSpPr>
          <p:cNvPr id="212" name="Google Shape;212;p29"/>
          <p:cNvSpPr txBox="1">
            <a:spLocks noGrp="1"/>
          </p:cNvSpPr>
          <p:nvPr>
            <p:ph type="body" idx="4294967295"/>
          </p:nvPr>
        </p:nvSpPr>
        <p:spPr>
          <a:xfrm>
            <a:off x="183725" y="279159"/>
            <a:ext cx="4194300" cy="3098662"/>
          </a:xfrm>
          <a:prstGeom prst="rect">
            <a:avLst/>
          </a:prstGeom>
        </p:spPr>
        <p:txBody>
          <a:bodyPr spcFirstLastPara="1" wrap="square" lIns="91425" tIns="91425" rIns="91425" bIns="91425" anchor="t" anchorCtr="0">
            <a:normAutofit/>
          </a:bodyPr>
          <a:lstStyle/>
          <a:p>
            <a:pPr marL="0" indent="0">
              <a:buClr>
                <a:schemeClr val="dk1"/>
              </a:buClr>
              <a:buSzPts val="1100"/>
              <a:buNone/>
            </a:pPr>
            <a:r>
              <a:rPr lang="fr-FR" sz="1500" u="sng" dirty="0">
                <a:solidFill>
                  <a:schemeClr val="dk1"/>
                </a:solidFill>
                <a:latin typeface="Avenir Book"/>
                <a:ea typeface="Helvetica Neue"/>
                <a:cs typeface="Avenir Book"/>
                <a:sym typeface="Helvetica Neue"/>
              </a:rPr>
              <a:t>Idées clés pour une Église synodale</a:t>
            </a:r>
          </a:p>
          <a:p>
            <a:pPr marL="171450" indent="-171450">
              <a:buClr>
                <a:schemeClr val="dk1"/>
              </a:buClr>
              <a:buSzPts val="1100"/>
            </a:pPr>
            <a:endParaRPr lang="fr-FR" sz="1500" dirty="0">
              <a:solidFill>
                <a:schemeClr val="dk1"/>
              </a:solidFill>
              <a:latin typeface="Avenir Book"/>
              <a:ea typeface="Helvetica Neue"/>
              <a:cs typeface="Avenir Book"/>
              <a:sym typeface="Helvetica Neue"/>
            </a:endParaRPr>
          </a:p>
          <a:p>
            <a:pPr marL="171450" indent="-171450">
              <a:buClr>
                <a:schemeClr val="dk1"/>
              </a:buClr>
              <a:buSzPts val="1100"/>
            </a:pPr>
            <a:r>
              <a:rPr lang="fr-FR" sz="1500" dirty="0">
                <a:solidFill>
                  <a:schemeClr val="dk1"/>
                </a:solidFill>
                <a:latin typeface="Avenir Book"/>
                <a:ea typeface="Helvetica Neue"/>
                <a:cs typeface="Avenir Book"/>
                <a:sym typeface="Helvetica Neue"/>
              </a:rPr>
              <a:t>S’écouter les uns des autres pour être à l’écoute de l’</a:t>
            </a:r>
            <a:r>
              <a:rPr lang="fr-FR" sz="1500" dirty="0">
                <a:latin typeface="Avenir Book"/>
                <a:ea typeface="Helvetica Neue"/>
                <a:cs typeface="Avenir Book"/>
                <a:sym typeface="Helvetica Neue"/>
              </a:rPr>
              <a:t>Esprit Saint</a:t>
            </a:r>
          </a:p>
          <a:p>
            <a:pPr marL="171450" indent="-171450">
              <a:buClr>
                <a:schemeClr val="dk1"/>
              </a:buClr>
              <a:buSzPts val="1100"/>
            </a:pPr>
            <a:r>
              <a:rPr lang="fr-FR" sz="1500" dirty="0">
                <a:latin typeface="Avenir Book"/>
                <a:ea typeface="Helvetica Neue"/>
                <a:cs typeface="Avenir Book"/>
                <a:sym typeface="Helvetica Neue"/>
              </a:rPr>
              <a:t>Dans un cadre spirituel, ancré dans la liturgie, la Parole de Dieu et la prière</a:t>
            </a:r>
            <a:endParaRPr lang="fr-FR" sz="1500" dirty="0">
              <a:solidFill>
                <a:schemeClr val="dk1"/>
              </a:solidFill>
              <a:latin typeface="Avenir Book"/>
              <a:ea typeface="Helvetica Neue"/>
              <a:cs typeface="Avenir Book"/>
              <a:sym typeface="Helvetica Neue"/>
            </a:endParaRPr>
          </a:p>
          <a:p>
            <a:pPr marL="171450" indent="-171450">
              <a:buClr>
                <a:schemeClr val="dk1"/>
              </a:buClr>
              <a:buSzPts val="1100"/>
            </a:pPr>
            <a:r>
              <a:rPr lang="fr-FR" sz="1500" dirty="0">
                <a:solidFill>
                  <a:schemeClr val="dk1"/>
                </a:solidFill>
                <a:latin typeface="Avenir Book"/>
                <a:ea typeface="Helvetica Neue"/>
                <a:cs typeface="Avenir Book"/>
                <a:sym typeface="Helvetica Neue"/>
              </a:rPr>
              <a:t>Une expérience vécue ensemble, pas une simple questionnaire</a:t>
            </a:r>
          </a:p>
          <a:p>
            <a:pPr marL="171450" indent="-171450">
              <a:buClr>
                <a:schemeClr val="dk1"/>
              </a:buClr>
              <a:buSzPts val="1100"/>
            </a:pPr>
            <a:r>
              <a:rPr lang="fr-FR" sz="1500" dirty="0">
                <a:latin typeface="Avenir Book"/>
                <a:ea typeface="Helvetica Neue"/>
                <a:cs typeface="Avenir Book"/>
                <a:sym typeface="Helvetica Neue"/>
              </a:rPr>
              <a:t>Un processus, pas un seul événement</a:t>
            </a:r>
          </a:p>
          <a:p>
            <a:pPr marL="171450" indent="-171450">
              <a:buClr>
                <a:schemeClr val="dk1"/>
              </a:buClr>
              <a:buSzPts val="1100"/>
            </a:pPr>
            <a:r>
              <a:rPr lang="fr-FR" sz="1500" dirty="0">
                <a:latin typeface="Avenir Book"/>
                <a:ea typeface="Helvetica Neue"/>
                <a:cs typeface="Avenir Book"/>
                <a:sym typeface="Helvetica Neue"/>
              </a:rPr>
              <a:t>Discerner ensemble pour que les décisions soient pour le bien de tous</a:t>
            </a:r>
          </a:p>
          <a:p>
            <a:pPr marL="0" lvl="0" indent="0" algn="l" rtl="0">
              <a:spcBef>
                <a:spcPts val="0"/>
              </a:spcBef>
              <a:spcAft>
                <a:spcPts val="0"/>
              </a:spcAft>
              <a:buClr>
                <a:schemeClr val="dk1"/>
              </a:buClr>
              <a:buSzPts val="1100"/>
              <a:buFont typeface="Arial"/>
              <a:buNone/>
            </a:pPr>
            <a:endParaRPr lang="fr-FR" dirty="0"/>
          </a:p>
        </p:txBody>
      </p:sp>
      <p:sp>
        <p:nvSpPr>
          <p:cNvPr id="213" name="Google Shape;213;p29"/>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a:latin typeface="Helvetica Neue"/>
                <a:ea typeface="Helvetica Neue"/>
                <a:cs typeface="Helvetica Neue"/>
                <a:sym typeface="Helvetica Neue"/>
              </a:rPr>
              <a:t>La </a:t>
            </a:r>
            <a:r>
              <a:rPr lang="fr-FR" dirty="0" err="1">
                <a:latin typeface="Helvetica Neue"/>
                <a:ea typeface="Helvetica Neue"/>
                <a:cs typeface="Helvetica Neue"/>
                <a:sym typeface="Helvetica Neue"/>
              </a:rPr>
              <a:t>synodalité</a:t>
            </a:r>
            <a:r>
              <a:rPr lang="fr-FR" dirty="0">
                <a:latin typeface="Helvetica Neue"/>
                <a:ea typeface="Helvetica Neue"/>
                <a:cs typeface="Helvetica Neue"/>
                <a:sym typeface="Helvetica Neue"/>
              </a:rPr>
              <a:t> en action : </a:t>
            </a:r>
            <a:br>
              <a:rPr lang="fr-FR" dirty="0">
                <a:latin typeface="Helvetica Neue"/>
                <a:ea typeface="Helvetica Neue"/>
                <a:cs typeface="Helvetica Neue"/>
                <a:sym typeface="Helvetica Neue"/>
              </a:rPr>
            </a:br>
            <a:r>
              <a:rPr lang="fr-FR" dirty="0">
                <a:latin typeface="Helvetica Neue"/>
                <a:ea typeface="Helvetica Neue"/>
                <a:cs typeface="Helvetica Neue"/>
                <a:sym typeface="Helvetica Neue"/>
              </a:rPr>
              <a:t>pistes pour la consultation du Peuple de Dieu</a:t>
            </a:r>
            <a:endParaRPr lang="fr-FR" dirty="0"/>
          </a:p>
        </p:txBody>
      </p:sp>
      <p:sp>
        <p:nvSpPr>
          <p:cNvPr id="38915" name="Espace réservé du contenu 2"/>
          <p:cNvSpPr>
            <a:spLocks noGrp="1"/>
          </p:cNvSpPr>
          <p:nvPr>
            <p:ph idx="1"/>
          </p:nvPr>
        </p:nvSpPr>
        <p:spPr>
          <a:xfrm>
            <a:off x="311700" y="1592317"/>
            <a:ext cx="8520600" cy="2976558"/>
          </a:xfrm>
        </p:spPr>
        <p:txBody>
          <a:bodyPr>
            <a:normAutofit fontScale="92500" lnSpcReduction="20000"/>
          </a:bodyPr>
          <a:lstStyle/>
          <a:p>
            <a:r>
              <a:rPr lang="fr-FR" sz="1600" dirty="0"/>
              <a:t>Pour répondre, vous êtes invités à :</a:t>
            </a:r>
          </a:p>
          <a:p>
            <a:pPr lvl="1" fontAlgn="base"/>
            <a:r>
              <a:rPr lang="fr-FR" sz="1600" dirty="0"/>
              <a:t>vous demander à </a:t>
            </a:r>
            <a:r>
              <a:rPr lang="fr-FR" sz="1600" b="1" dirty="0"/>
              <a:t>quelles expériences de votre Église particulière </a:t>
            </a:r>
            <a:r>
              <a:rPr lang="fr-FR" sz="1600" dirty="0"/>
              <a:t>cette question fondamentale vous fait penser ?</a:t>
            </a:r>
          </a:p>
          <a:p>
            <a:pPr lvl="1" fontAlgn="base"/>
            <a:r>
              <a:rPr lang="fr-FR" sz="1600" b="1" dirty="0"/>
              <a:t>relire plus profondément ces expériences synodales de « marcher ensemble » : </a:t>
            </a:r>
            <a:r>
              <a:rPr lang="fr-FR" sz="1600" dirty="0"/>
              <a:t>quelles joies </a:t>
            </a:r>
            <a:r>
              <a:rPr lang="fr-FR" sz="1600" dirty="0" err="1"/>
              <a:t>ont-elles</a:t>
            </a:r>
            <a:r>
              <a:rPr lang="fr-FR" sz="1600" dirty="0"/>
              <a:t> provoquées ? Quelles difficultés et obstacles </a:t>
            </a:r>
            <a:r>
              <a:rPr lang="fr-FR" sz="1600" dirty="0" err="1"/>
              <a:t>ont-elles</a:t>
            </a:r>
            <a:r>
              <a:rPr lang="fr-FR" sz="1600" dirty="0"/>
              <a:t> rencontrés ? Quelles blessures </a:t>
            </a:r>
            <a:r>
              <a:rPr lang="fr-FR" sz="1600" dirty="0" err="1"/>
              <a:t>ont-elles</a:t>
            </a:r>
            <a:r>
              <a:rPr lang="fr-FR" sz="1600" dirty="0"/>
              <a:t> fait émerger ? Quelles intuitions </a:t>
            </a:r>
            <a:r>
              <a:rPr lang="fr-FR" sz="1600" dirty="0" err="1"/>
              <a:t>ont-elles</a:t>
            </a:r>
            <a:r>
              <a:rPr lang="fr-FR" sz="1600" dirty="0"/>
              <a:t> suscitées ?</a:t>
            </a:r>
          </a:p>
          <a:p>
            <a:pPr lvl="1" fontAlgn="base"/>
            <a:r>
              <a:rPr lang="fr-FR" sz="1600" b="1" dirty="0"/>
              <a:t>recueillir les fruits à partager : comment résonne la voix de l’Esprit dans ces expériences « synodales » </a:t>
            </a:r>
            <a:r>
              <a:rPr lang="fr-FR" sz="1600" dirty="0"/>
              <a:t>? Qu’est-ce que l’Esprit est en train de nous demander aujourd’hui ? Quelles sont les points à confirmer, les changements à envisager , les nouveaux pas à franchir ? Où voyons-nous s’établir un consensus ? Quels chemins s’ouvrent pour notre Église particulière ?</a:t>
            </a:r>
          </a:p>
          <a:p>
            <a:endParaRPr lang="en-US" altLang="en-US" dirty="0"/>
          </a:p>
        </p:txBody>
      </p:sp>
    </p:spTree>
    <p:extLst>
      <p:ext uri="{BB962C8B-B14F-4D97-AF65-F5344CB8AC3E}">
        <p14:creationId xmlns:p14="http://schemas.microsoft.com/office/powerpoint/2010/main" val="196692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2"/>
          <p:cNvPicPr preferRelativeResize="0"/>
          <p:nvPr/>
        </p:nvPicPr>
        <p:blipFill rotWithShape="1">
          <a:blip r:embed="rId3">
            <a:alphaModFix/>
          </a:blip>
          <a:srcRect t="11396" b="14650"/>
          <a:stretch/>
        </p:blipFill>
        <p:spPr>
          <a:xfrm>
            <a:off x="4813800" y="512600"/>
            <a:ext cx="3608899" cy="4060923"/>
          </a:xfrm>
          <a:prstGeom prst="rect">
            <a:avLst/>
          </a:prstGeom>
          <a:noFill/>
          <a:ln>
            <a:noFill/>
          </a:ln>
        </p:spPr>
      </p:pic>
      <p:sp>
        <p:nvSpPr>
          <p:cNvPr id="145" name="Google Shape;145;p22"/>
          <p:cNvSpPr txBox="1">
            <a:spLocks noGrp="1"/>
          </p:cNvSpPr>
          <p:nvPr>
            <p:ph type="title"/>
          </p:nvPr>
        </p:nvSpPr>
        <p:spPr>
          <a:xfrm>
            <a:off x="166975" y="162465"/>
            <a:ext cx="5508611" cy="797556"/>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44000"/>
              <a:buFont typeface="Arial"/>
              <a:buNone/>
            </a:pPr>
            <a:r>
              <a:rPr lang="fr-FR" sz="1900" dirty="0">
                <a:latin typeface="Avenir Roman"/>
                <a:cs typeface="Avenir Roman"/>
                <a:sym typeface="Helvetica Neue"/>
              </a:rPr>
              <a:t>Question de fond du processus synodal</a:t>
            </a:r>
            <a:endParaRPr lang="fr-FR" sz="1900" dirty="0">
              <a:latin typeface="Avenir Roman"/>
              <a:cs typeface="Avenir Roman"/>
            </a:endParaRPr>
          </a:p>
        </p:txBody>
      </p:sp>
      <p:sp>
        <p:nvSpPr>
          <p:cNvPr id="147" name="Google Shape;147;p22"/>
          <p:cNvSpPr txBox="1">
            <a:spLocks noGrp="1"/>
          </p:cNvSpPr>
          <p:nvPr>
            <p:ph type="body" idx="2"/>
          </p:nvPr>
        </p:nvSpPr>
        <p:spPr>
          <a:xfrm>
            <a:off x="280559" y="620322"/>
            <a:ext cx="4447558" cy="180188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fr-FR" sz="1300" dirty="0">
                <a:latin typeface="Avenir Book"/>
                <a:cs typeface="Avenir Book"/>
              </a:rPr>
              <a:t>Comment se réalise aujourd’hui, à différents niveaux (du niveau local au niveau universel) ce « marcher ensemble » qui permet à l’Église d’annoncer l’Évangile, conformément à la mission qui lui a été confiée ;  et quels pas de plus l’Esprit nous invite-t-il à poser pour grandir comme Église synodale ? (</a:t>
            </a:r>
            <a:r>
              <a:rPr lang="fr-FR" sz="1300" i="1" dirty="0">
                <a:latin typeface="Avenir Book"/>
                <a:cs typeface="Avenir Book"/>
              </a:rPr>
              <a:t>DP</a:t>
            </a:r>
            <a:r>
              <a:rPr lang="fr-FR" sz="1300" dirty="0">
                <a:latin typeface="Avenir Book"/>
                <a:cs typeface="Avenir Book"/>
              </a:rPr>
              <a:t>, 2)</a:t>
            </a:r>
          </a:p>
        </p:txBody>
      </p:sp>
      <p:sp>
        <p:nvSpPr>
          <p:cNvPr id="148" name="Google Shape;148;p22"/>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8" name="Google Shape;145;p22"/>
          <p:cNvSpPr txBox="1">
            <a:spLocks/>
          </p:cNvSpPr>
          <p:nvPr/>
        </p:nvSpPr>
        <p:spPr>
          <a:xfrm>
            <a:off x="280559" y="2112049"/>
            <a:ext cx="4296979" cy="7237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elvetica Neue"/>
              <a:buNone/>
              <a:defRPr sz="25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500"/>
              <a:buFont typeface="Helvetica Neue"/>
              <a:buNone/>
              <a:defRPr sz="2500" b="1"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500"/>
              <a:buFont typeface="Helvetica Neue"/>
              <a:buNone/>
              <a:defRPr sz="2500" b="1"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500"/>
              <a:buFont typeface="Helvetica Neue"/>
              <a:buNone/>
              <a:defRPr sz="2500" b="1"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500"/>
              <a:buFont typeface="Helvetica Neue"/>
              <a:buNone/>
              <a:defRPr sz="2500" b="1"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500"/>
              <a:buFont typeface="Helvetica Neue"/>
              <a:buNone/>
              <a:defRPr sz="2500" b="1"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500"/>
              <a:buFont typeface="Helvetica Neue"/>
              <a:buNone/>
              <a:defRPr sz="2500" b="1"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500"/>
              <a:buFont typeface="Helvetica Neue"/>
              <a:buNone/>
              <a:defRPr sz="2500" b="1"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500"/>
              <a:buFont typeface="Helvetica Neue"/>
              <a:buNone/>
              <a:defRPr sz="2500" b="1" i="0" u="none" strike="noStrike" cap="none">
                <a:solidFill>
                  <a:schemeClr val="dk1"/>
                </a:solidFill>
                <a:latin typeface="Helvetica Neue"/>
                <a:ea typeface="Helvetica Neue"/>
                <a:cs typeface="Helvetica Neue"/>
                <a:sym typeface="Helvetica Neue"/>
              </a:defRPr>
            </a:lvl9pPr>
          </a:lstStyle>
          <a:p>
            <a:pPr>
              <a:buSzPct val="44000"/>
              <a:buFont typeface="Arial"/>
              <a:buNone/>
            </a:pPr>
            <a:r>
              <a:rPr lang="fr-FR" sz="1900" b="0" dirty="0">
                <a:latin typeface="Avenir Roman"/>
                <a:cs typeface="Avenir Roman"/>
              </a:rPr>
              <a:t>Interrogation fondamentale de la consultation du Peuple de Dieu</a:t>
            </a:r>
          </a:p>
        </p:txBody>
      </p:sp>
      <p:sp>
        <p:nvSpPr>
          <p:cNvPr id="9" name="Google Shape;147;p22"/>
          <p:cNvSpPr txBox="1">
            <a:spLocks/>
          </p:cNvSpPr>
          <p:nvPr/>
        </p:nvSpPr>
        <p:spPr>
          <a:xfrm>
            <a:off x="280559" y="2862525"/>
            <a:ext cx="4296978" cy="166166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1pPr>
            <a:lvl2pPr marL="914400" marR="0" lvl="1"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2pPr>
            <a:lvl3pPr marL="1371600" marR="0" lvl="2"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3pPr>
            <a:lvl4pPr marL="1828800" marR="0" lvl="3"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4pPr>
            <a:lvl5pPr marL="2286000" marR="0" lvl="4"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5pPr>
            <a:lvl6pPr marL="2743200" marR="0" lvl="5"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6pPr>
            <a:lvl7pPr marL="3200400" marR="0" lvl="6"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7pPr>
            <a:lvl8pPr marL="3657600" marR="0" lvl="7"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8pPr>
            <a:lvl9pPr marL="4114800" marR="0" lvl="8"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9pPr>
          </a:lstStyle>
          <a:p>
            <a:pPr marL="0" indent="0">
              <a:buClr>
                <a:schemeClr val="dk1"/>
              </a:buClr>
              <a:buSzPts val="1100"/>
              <a:buFont typeface="Arial"/>
              <a:buNone/>
            </a:pPr>
            <a:r>
              <a:rPr lang="fr-FR" sz="1300" i="1" dirty="0">
                <a:latin typeface="Avenir Book"/>
                <a:cs typeface="Avenir Book"/>
              </a:rPr>
              <a:t>Une Église synodale, en annonçant l’Évangile, « marche ensemble »: </a:t>
            </a:r>
            <a:r>
              <a:rPr lang="fr-FR" sz="1300" b="1" i="1" dirty="0">
                <a:latin typeface="Avenir Book"/>
                <a:cs typeface="Avenir Book"/>
              </a:rPr>
              <a:t>comment ce « marcher ensemble » se réalise-t-il aujourd’hui </a:t>
            </a:r>
            <a:r>
              <a:rPr lang="fr-FR" sz="1300" i="1" dirty="0">
                <a:latin typeface="Avenir Book"/>
                <a:cs typeface="Avenir Book"/>
              </a:rPr>
              <a:t>dans votre Église particulière ? </a:t>
            </a:r>
            <a:r>
              <a:rPr lang="fr-FR" sz="1300" b="1" i="1" dirty="0">
                <a:latin typeface="Avenir Book"/>
                <a:cs typeface="Avenir Book"/>
              </a:rPr>
              <a:t>Quels pas l’Esprit nous invite-t-il à accomplir pour grandir </a:t>
            </a:r>
            <a:r>
              <a:rPr lang="fr-FR" sz="1300" i="1" dirty="0">
                <a:latin typeface="Avenir Book"/>
                <a:cs typeface="Avenir Book"/>
              </a:rPr>
              <a:t>dans notre « marcher ensemble » ? (DP, 26)</a:t>
            </a:r>
          </a:p>
        </p:txBody>
      </p:sp>
    </p:spTree>
    <p:extLst>
      <p:ext uri="{BB962C8B-B14F-4D97-AF65-F5344CB8AC3E}">
        <p14:creationId xmlns:p14="http://schemas.microsoft.com/office/powerpoint/2010/main" val="261642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2"/>
          <p:cNvSpPr txBox="1">
            <a:spLocks noGrp="1"/>
          </p:cNvSpPr>
          <p:nvPr>
            <p:ph type="title"/>
          </p:nvPr>
        </p:nvSpPr>
        <p:spPr>
          <a:xfrm>
            <a:off x="387517" y="183287"/>
            <a:ext cx="3812274" cy="637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ts val="1100"/>
              <a:buFont typeface="Arial"/>
              <a:buNone/>
            </a:pPr>
            <a:r>
              <a:rPr lang="fr-FR" dirty="0">
                <a:latin typeface="Avenir Book"/>
                <a:cs typeface="Avenir Book"/>
              </a:rPr>
              <a:t>Dix pôles thématiques (1)</a:t>
            </a:r>
          </a:p>
        </p:txBody>
      </p:sp>
      <p:sp>
        <p:nvSpPr>
          <p:cNvPr id="237" name="Google Shape;237;p32"/>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cxnSp>
        <p:nvCxnSpPr>
          <p:cNvPr id="238" name="Google Shape;238;p32"/>
          <p:cNvCxnSpPr/>
          <p:nvPr/>
        </p:nvCxnSpPr>
        <p:spPr>
          <a:xfrm>
            <a:off x="2013391" y="4484274"/>
            <a:ext cx="2186400" cy="0"/>
          </a:xfrm>
          <a:prstGeom prst="straightConnector1">
            <a:avLst/>
          </a:prstGeom>
          <a:noFill/>
          <a:ln w="28575" cap="flat" cmpd="sng">
            <a:solidFill>
              <a:srgbClr val="DE8F32"/>
            </a:solidFill>
            <a:prstDash val="dot"/>
            <a:round/>
            <a:headEnd type="none" w="med" len="med"/>
            <a:tailEnd type="none" w="med" len="med"/>
          </a:ln>
        </p:spPr>
      </p:cxnSp>
      <p:sp>
        <p:nvSpPr>
          <p:cNvPr id="239" name="Google Shape;239;p32"/>
          <p:cNvSpPr txBox="1">
            <a:spLocks noGrp="1"/>
          </p:cNvSpPr>
          <p:nvPr>
            <p:ph type="body" idx="2"/>
          </p:nvPr>
        </p:nvSpPr>
        <p:spPr>
          <a:xfrm>
            <a:off x="387517" y="662614"/>
            <a:ext cx="8595709" cy="3972577"/>
          </a:xfrm>
          <a:prstGeom prst="rect">
            <a:avLst/>
          </a:prstGeom>
        </p:spPr>
        <p:txBody>
          <a:bodyPr spcFirstLastPara="1" wrap="square" lIns="91425" tIns="91425" rIns="91425" bIns="91425" anchor="t" anchorCtr="0">
            <a:normAutofit fontScale="77500" lnSpcReduction="20000"/>
          </a:bodyPr>
          <a:lstStyle/>
          <a:p>
            <a:pPr marL="400050" lvl="0" indent="-400050">
              <a:buClr>
                <a:schemeClr val="dk1"/>
              </a:buClr>
              <a:buSzPts val="1100"/>
              <a:buFont typeface="+mj-lt"/>
              <a:buAutoNum type="romanUcPeriod"/>
            </a:pPr>
            <a:r>
              <a:rPr lang="fr-CA" sz="2300" b="1" dirty="0">
                <a:solidFill>
                  <a:srgbClr val="002060"/>
                </a:solidFill>
                <a:latin typeface="Avenir Book"/>
                <a:cs typeface="Avenir Book"/>
              </a:rPr>
              <a:t>Compagnons de voyage</a:t>
            </a:r>
          </a:p>
          <a:p>
            <a:pPr marL="0" lvl="0" indent="0">
              <a:buClr>
                <a:schemeClr val="dk1"/>
              </a:buClr>
              <a:buSzPts val="1100"/>
              <a:buNone/>
            </a:pPr>
            <a:r>
              <a:rPr lang="fr-CA" sz="2300" i="1" dirty="0">
                <a:latin typeface="Avenir Book"/>
                <a:cs typeface="Avenir Book"/>
              </a:rPr>
              <a:t>Dans l’Église et dans la société, nous sommes sur la même route, côte à côte.</a:t>
            </a:r>
          </a:p>
          <a:p>
            <a:pPr marL="400050" lvl="0" indent="-400050">
              <a:buClr>
                <a:schemeClr val="dk1"/>
              </a:buClr>
              <a:buSzPts val="1100"/>
              <a:buFont typeface="+mj-lt"/>
              <a:buAutoNum type="romanUcPeriod" startAt="2"/>
            </a:pPr>
            <a:r>
              <a:rPr lang="fr-CA" sz="2300" b="1" dirty="0">
                <a:solidFill>
                  <a:srgbClr val="002060"/>
                </a:solidFill>
                <a:latin typeface="Avenir Book"/>
                <a:cs typeface="Avenir Book"/>
              </a:rPr>
              <a:t>Écouter</a:t>
            </a:r>
          </a:p>
          <a:p>
            <a:pPr marL="0" lvl="0" indent="0">
              <a:buClr>
                <a:schemeClr val="dk1"/>
              </a:buClr>
              <a:buSzPts val="1100"/>
              <a:buNone/>
            </a:pPr>
            <a:r>
              <a:rPr lang="fr-CA" sz="2300" i="1" dirty="0">
                <a:latin typeface="Avenir Book"/>
                <a:cs typeface="Avenir Book"/>
              </a:rPr>
              <a:t>L’écoute est le premier pas, mais demande d’avoir l’esprit et le cœur ouverts, sans préjugés.</a:t>
            </a:r>
            <a:endParaRPr lang="fr-CA" sz="2300" b="1" dirty="0">
              <a:latin typeface="Avenir Book"/>
              <a:cs typeface="Avenir Book"/>
            </a:endParaRPr>
          </a:p>
          <a:p>
            <a:pPr marL="400050" lvl="0" indent="-400050">
              <a:buClr>
                <a:schemeClr val="dk1"/>
              </a:buClr>
              <a:buSzPts val="1100"/>
              <a:buFont typeface="+mj-lt"/>
              <a:buAutoNum type="romanUcPeriod" startAt="3"/>
            </a:pPr>
            <a:r>
              <a:rPr lang="fr-CA" sz="2300" b="1" dirty="0">
                <a:solidFill>
                  <a:srgbClr val="002060"/>
                </a:solidFill>
                <a:latin typeface="Avenir Book"/>
                <a:cs typeface="Avenir Book"/>
              </a:rPr>
              <a:t>Prendre la parole</a:t>
            </a:r>
          </a:p>
          <a:p>
            <a:pPr marL="0" lvl="0" indent="0">
              <a:buClr>
                <a:schemeClr val="dk1"/>
              </a:buClr>
              <a:buSzPts val="1100"/>
              <a:buNone/>
            </a:pPr>
            <a:r>
              <a:rPr lang="fr-CA" sz="2300" i="1" dirty="0">
                <a:latin typeface="Avenir Book"/>
                <a:cs typeface="Avenir Book"/>
              </a:rPr>
              <a:t>Tous sont invités à parler avec courage et </a:t>
            </a:r>
            <a:r>
              <a:rPr lang="fr-CA" sz="2300" i="1" dirty="0" err="1">
                <a:latin typeface="Avenir Book"/>
                <a:cs typeface="Avenir Book"/>
              </a:rPr>
              <a:t>parrhésie</a:t>
            </a:r>
            <a:r>
              <a:rPr lang="fr-CA" sz="2300" i="1" dirty="0">
                <a:latin typeface="Avenir Book"/>
                <a:cs typeface="Avenir Book"/>
              </a:rPr>
              <a:t>, c’est-à-dire en conjuguant liberté, vérité et charité.</a:t>
            </a:r>
          </a:p>
          <a:p>
            <a:pPr marL="400050" lvl="0" indent="-400050">
              <a:buClr>
                <a:schemeClr val="dk1"/>
              </a:buClr>
              <a:buSzPts val="1100"/>
              <a:buFont typeface="+mj-lt"/>
              <a:buAutoNum type="romanUcPeriod" startAt="4"/>
            </a:pPr>
            <a:r>
              <a:rPr lang="fr-CA" sz="2300" b="1" dirty="0">
                <a:solidFill>
                  <a:srgbClr val="002060"/>
                </a:solidFill>
                <a:latin typeface="Avenir Book"/>
                <a:cs typeface="Avenir Book"/>
              </a:rPr>
              <a:t>Célébrer</a:t>
            </a:r>
          </a:p>
          <a:p>
            <a:pPr marL="0" lvl="0" indent="0">
              <a:buClr>
                <a:schemeClr val="dk1"/>
              </a:buClr>
              <a:buSzPts val="1100"/>
              <a:buNone/>
            </a:pPr>
            <a:r>
              <a:rPr lang="fr-CA" sz="2300" i="1" dirty="0">
                <a:latin typeface="Avenir Book"/>
                <a:cs typeface="Avenir Book"/>
              </a:rPr>
              <a:t>« Marcher ensemble » n’est possible que si ce chemin repose sur l’écoute communautaire de la Parole et sur la célébration de l’Eucharistie.</a:t>
            </a:r>
          </a:p>
          <a:p>
            <a:pPr marL="400050" lvl="0" indent="-400050">
              <a:buClr>
                <a:schemeClr val="dk1"/>
              </a:buClr>
              <a:buSzPts val="1100"/>
              <a:buFont typeface="+mj-lt"/>
              <a:buAutoNum type="romanUcPeriod" startAt="5"/>
            </a:pPr>
            <a:r>
              <a:rPr lang="fr-CA" sz="2300" b="1" dirty="0">
                <a:solidFill>
                  <a:srgbClr val="002060"/>
                </a:solidFill>
                <a:latin typeface="Avenir Book"/>
                <a:cs typeface="Avenir Book"/>
              </a:rPr>
              <a:t>Coresponsables dans la mission</a:t>
            </a:r>
          </a:p>
          <a:p>
            <a:pPr marL="0" lvl="0" indent="0">
              <a:buClr>
                <a:schemeClr val="dk1"/>
              </a:buClr>
              <a:buSzPts val="1100"/>
              <a:buNone/>
            </a:pPr>
            <a:r>
              <a:rPr lang="fr-CA" sz="2300" i="1" dirty="0">
                <a:latin typeface="Avenir Book"/>
                <a:cs typeface="Avenir Book"/>
              </a:rPr>
              <a:t>La synodalité est au service de la mission de l’Église, à laquelle tous ses membres sont appelés à participer.</a:t>
            </a:r>
          </a:p>
          <a:p>
            <a:pPr marL="0" lvl="0" indent="0" algn="l" rtl="0">
              <a:spcBef>
                <a:spcPts val="0"/>
              </a:spcBef>
              <a:spcAft>
                <a:spcPts val="0"/>
              </a:spcAft>
              <a:buClr>
                <a:schemeClr val="dk1"/>
              </a:buClr>
              <a:buSzPts val="1100"/>
              <a:buNone/>
            </a:pPr>
            <a:endParaRPr lang="fr-CA" dirty="0"/>
          </a:p>
        </p:txBody>
      </p:sp>
    </p:spTree>
    <p:extLst>
      <p:ext uri="{BB962C8B-B14F-4D97-AF65-F5344CB8AC3E}">
        <p14:creationId xmlns:p14="http://schemas.microsoft.com/office/powerpoint/2010/main" val="173481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094844" cy="637200"/>
          </a:xfrm>
        </p:spPr>
        <p:txBody>
          <a:bodyPr/>
          <a:lstStyle/>
          <a:p>
            <a:r>
              <a:rPr lang="fr-FR" dirty="0">
                <a:latin typeface="Avenir Book"/>
                <a:cs typeface="Avenir Book"/>
              </a:rPr>
              <a:t>Dix pôles thématiques (2)</a:t>
            </a:r>
            <a:endParaRPr lang="fr-FR" dirty="0"/>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17</a:t>
            </a:fld>
            <a:endParaRPr lang="fr-FR"/>
          </a:p>
        </p:txBody>
      </p:sp>
      <p:sp>
        <p:nvSpPr>
          <p:cNvPr id="7" name="Google Shape;234;p32"/>
          <p:cNvSpPr txBox="1">
            <a:spLocks noGrp="1"/>
          </p:cNvSpPr>
          <p:nvPr>
            <p:ph type="body" idx="2"/>
          </p:nvPr>
        </p:nvSpPr>
        <p:spPr>
          <a:xfrm>
            <a:off x="303729" y="417860"/>
            <a:ext cx="8840271" cy="4267976"/>
          </a:xfrm>
          <a:prstGeom prst="rect">
            <a:avLst/>
          </a:prstGeom>
        </p:spPr>
        <p:txBody>
          <a:bodyPr spcFirstLastPara="1" wrap="square" lIns="91425" tIns="91425" rIns="91425" bIns="91425" anchor="t" anchorCtr="0">
            <a:noAutofit/>
          </a:bodyPr>
          <a:lstStyle/>
          <a:p>
            <a:pPr marL="285750" lvl="0" indent="-285750">
              <a:buClr>
                <a:schemeClr val="dk1"/>
              </a:buClr>
              <a:buSzPts val="1100"/>
              <a:buAutoNum type="romanUcPeriod" startAt="6"/>
            </a:pPr>
            <a:r>
              <a:rPr lang="fr-CA" sz="1600" b="1" dirty="0">
                <a:solidFill>
                  <a:srgbClr val="002060"/>
                </a:solidFill>
                <a:latin typeface="Avenir Book"/>
                <a:cs typeface="Avenir Book"/>
              </a:rPr>
              <a:t>Dialoguer dans l’Église et dans la société</a:t>
            </a:r>
          </a:p>
          <a:p>
            <a:pPr marL="0" lvl="0" indent="0">
              <a:buClr>
                <a:schemeClr val="dk1"/>
              </a:buClr>
              <a:buSzPts val="1100"/>
              <a:buNone/>
            </a:pPr>
            <a:r>
              <a:rPr lang="fr-CA" sz="1600" i="1" dirty="0">
                <a:latin typeface="Avenir Book"/>
                <a:cs typeface="Avenir Book"/>
              </a:rPr>
              <a:t>Le dialogue est un chemin qui demande de la persévérance, et comporte aussi des moments de silence et de souffrances, mais qui est capable de recueillir l’expérience des personnes et des peuples.</a:t>
            </a:r>
          </a:p>
          <a:p>
            <a:pPr marL="285750" lvl="0" indent="-285750">
              <a:buClr>
                <a:schemeClr val="dk1"/>
              </a:buClr>
              <a:buSzPts val="1100"/>
              <a:buFont typeface="+mj-lt"/>
              <a:buAutoNum type="romanUcPeriod" startAt="7"/>
            </a:pPr>
            <a:r>
              <a:rPr lang="fr-CA" sz="1600" b="1" dirty="0">
                <a:solidFill>
                  <a:srgbClr val="002060"/>
                </a:solidFill>
                <a:latin typeface="Avenir Book"/>
                <a:cs typeface="Avenir Book"/>
              </a:rPr>
              <a:t>Avec les autres confessions chrétiennes</a:t>
            </a:r>
          </a:p>
          <a:p>
            <a:pPr marL="0" lvl="0" indent="0">
              <a:buClr>
                <a:schemeClr val="dk1"/>
              </a:buClr>
              <a:buSzPts val="1100"/>
              <a:buNone/>
            </a:pPr>
            <a:r>
              <a:rPr lang="fr-CA" sz="1600" i="1" dirty="0">
                <a:latin typeface="Avenir Book"/>
                <a:cs typeface="Avenir Book"/>
              </a:rPr>
              <a:t>Le dialogue entre chrétiens de diverses confessions, unis par un seul Baptême, occupe une place particulière sur le chemin synodal.</a:t>
            </a:r>
          </a:p>
          <a:p>
            <a:pPr marL="285750" lvl="0" indent="-285750">
              <a:buClr>
                <a:schemeClr val="dk1"/>
              </a:buClr>
              <a:buSzPts val="1100"/>
              <a:buFont typeface="+mj-lt"/>
              <a:buAutoNum type="romanUcPeriod" startAt="8"/>
            </a:pPr>
            <a:r>
              <a:rPr lang="fr-CA" sz="1600" b="1" dirty="0">
                <a:solidFill>
                  <a:srgbClr val="002060"/>
                </a:solidFill>
                <a:latin typeface="Avenir Book"/>
                <a:cs typeface="Avenir Book"/>
              </a:rPr>
              <a:t>Autorité et participation</a:t>
            </a:r>
          </a:p>
          <a:p>
            <a:pPr marL="0" lvl="0" indent="0">
              <a:buClr>
                <a:schemeClr val="dk1"/>
              </a:buClr>
              <a:buSzPts val="1100"/>
              <a:buNone/>
            </a:pPr>
            <a:r>
              <a:rPr lang="fr-CA" sz="1600" i="1" dirty="0">
                <a:latin typeface="Avenir Book"/>
                <a:cs typeface="Avenir Book"/>
              </a:rPr>
              <a:t>Une Église synodale est une Église de la participation et de la coresponsabilité.</a:t>
            </a:r>
          </a:p>
          <a:p>
            <a:pPr marL="285750" lvl="0" indent="-285750">
              <a:buClr>
                <a:schemeClr val="dk1"/>
              </a:buClr>
              <a:buSzPts val="1100"/>
              <a:buFont typeface="+mj-lt"/>
              <a:buAutoNum type="romanUcPeriod" startAt="9"/>
            </a:pPr>
            <a:r>
              <a:rPr lang="fr-CA" sz="1600" b="1" dirty="0">
                <a:solidFill>
                  <a:srgbClr val="002060"/>
                </a:solidFill>
                <a:latin typeface="Avenir Book"/>
                <a:cs typeface="Avenir Book"/>
              </a:rPr>
              <a:t>Discerner et décider</a:t>
            </a:r>
          </a:p>
          <a:p>
            <a:pPr marL="0" lvl="0" indent="0">
              <a:buClr>
                <a:schemeClr val="dk1"/>
              </a:buClr>
              <a:buSzPts val="1100"/>
              <a:buNone/>
            </a:pPr>
            <a:r>
              <a:rPr lang="fr-CA" sz="1600" i="1" dirty="0">
                <a:latin typeface="Avenir Book"/>
                <a:cs typeface="Avenir Book"/>
              </a:rPr>
              <a:t>Dans un style synodal, les décisions sont prises via un processus de discernement, sur la base d’un consensus qui jaillit de l’obéissance commune à l’Esprit.</a:t>
            </a:r>
            <a:endParaRPr lang="fr-CA" sz="1600" dirty="0">
              <a:latin typeface="Avenir Book"/>
              <a:cs typeface="Avenir Book"/>
            </a:endParaRPr>
          </a:p>
          <a:p>
            <a:pPr marL="285750" lvl="0" indent="-285750">
              <a:buClr>
                <a:schemeClr val="dk1"/>
              </a:buClr>
              <a:buSzPts val="1100"/>
              <a:buFont typeface="+mj-lt"/>
              <a:buAutoNum type="romanUcPeriod" startAt="10"/>
            </a:pPr>
            <a:r>
              <a:rPr lang="fr-CA" sz="1600" b="1" dirty="0">
                <a:solidFill>
                  <a:srgbClr val="002060"/>
                </a:solidFill>
                <a:latin typeface="Avenir Book"/>
                <a:cs typeface="Avenir Book"/>
              </a:rPr>
              <a:t>Se former à la synodalité</a:t>
            </a:r>
          </a:p>
          <a:p>
            <a:pPr marL="0" lvl="0" indent="0">
              <a:buClr>
                <a:schemeClr val="dk1"/>
              </a:buClr>
              <a:buSzPts val="1100"/>
              <a:buNone/>
            </a:pPr>
            <a:r>
              <a:rPr lang="fr-CA" sz="1600" i="1" dirty="0">
                <a:latin typeface="Avenir Book"/>
                <a:cs typeface="Avenir Book"/>
              </a:rPr>
              <a:t>La spiritualité du marcher ensemble est appelée à devenir le principe éducatif de la formation                                  	humaine et chrétienne de la personne, la formation des familles et des communautés.</a:t>
            </a:r>
          </a:p>
        </p:txBody>
      </p:sp>
    </p:spTree>
    <p:extLst>
      <p:ext uri="{BB962C8B-B14F-4D97-AF65-F5344CB8AC3E}">
        <p14:creationId xmlns:p14="http://schemas.microsoft.com/office/powerpoint/2010/main" val="2272121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1"/>
          <p:cNvPicPr preferRelativeResize="0"/>
          <p:nvPr/>
        </p:nvPicPr>
        <p:blipFill rotWithShape="1">
          <a:blip r:embed="rId3">
            <a:alphaModFix/>
          </a:blip>
          <a:srcRect t="14643" b="10377"/>
          <a:stretch/>
        </p:blipFill>
        <p:spPr>
          <a:xfrm>
            <a:off x="4572000" y="-1"/>
            <a:ext cx="4571999" cy="5143501"/>
          </a:xfrm>
          <a:prstGeom prst="rect">
            <a:avLst/>
          </a:prstGeom>
          <a:noFill/>
          <a:ln>
            <a:noFill/>
          </a:ln>
        </p:spPr>
      </p:pic>
      <p:sp>
        <p:nvSpPr>
          <p:cNvPr id="227" name="Google Shape;227;p31"/>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cxnSp>
        <p:nvCxnSpPr>
          <p:cNvPr id="228" name="Google Shape;228;p31"/>
          <p:cNvCxnSpPr/>
          <p:nvPr/>
        </p:nvCxnSpPr>
        <p:spPr>
          <a:xfrm>
            <a:off x="1642996" y="4575914"/>
            <a:ext cx="2186400" cy="0"/>
          </a:xfrm>
          <a:prstGeom prst="straightConnector1">
            <a:avLst/>
          </a:prstGeom>
          <a:noFill/>
          <a:ln w="28575" cap="flat" cmpd="sng">
            <a:solidFill>
              <a:srgbClr val="DE8F32"/>
            </a:solidFill>
            <a:prstDash val="dot"/>
            <a:round/>
            <a:headEnd type="none" w="med" len="med"/>
            <a:tailEnd type="none" w="med" len="med"/>
          </a:ln>
        </p:spPr>
      </p:cxnSp>
      <p:sp>
        <p:nvSpPr>
          <p:cNvPr id="229" name="Google Shape;229;p31"/>
          <p:cNvSpPr txBox="1">
            <a:spLocks noGrp="1"/>
          </p:cNvSpPr>
          <p:nvPr>
            <p:ph type="body" idx="2"/>
          </p:nvPr>
        </p:nvSpPr>
        <p:spPr>
          <a:xfrm>
            <a:off x="236260" y="354469"/>
            <a:ext cx="4223147" cy="4105939"/>
          </a:xfrm>
          <a:prstGeom prst="rect">
            <a:avLst/>
          </a:prstGeom>
        </p:spPr>
        <p:txBody>
          <a:bodyPr spcFirstLastPara="1" wrap="square" lIns="91425" tIns="91425" rIns="91425" bIns="91425" anchor="t" anchorCtr="0">
            <a:normAutofit/>
          </a:bodyPr>
          <a:lstStyle/>
          <a:p>
            <a:pPr marL="82550" indent="0">
              <a:spcBef>
                <a:spcPts val="1200"/>
              </a:spcBef>
              <a:buNone/>
            </a:pPr>
            <a:r>
              <a:rPr lang="fr-FR" sz="1600" dirty="0">
                <a:latin typeface="Avenir Book"/>
                <a:cs typeface="Avenir Book"/>
              </a:rPr>
              <a:t>FAVORISER UNE PARTICIPATION LARGE AU PROCESSUS SYNODAL</a:t>
            </a:r>
          </a:p>
          <a:p>
            <a:pPr marL="82550" indent="0">
              <a:spcBef>
                <a:spcPts val="1200"/>
              </a:spcBef>
              <a:buNone/>
            </a:pPr>
            <a:r>
              <a:rPr lang="fr-FR" dirty="0">
                <a:latin typeface="Avenir Book"/>
                <a:cs typeface="Avenir Book"/>
              </a:rPr>
              <a:t>Le but est d’assurer la participation du plus grand nombre possible, afin de pouvoir écouter la voix vivante de tout le Peuple de Dieu. </a:t>
            </a:r>
          </a:p>
          <a:p>
            <a:pPr marL="254000" indent="-171450">
              <a:spcBef>
                <a:spcPts val="1200"/>
              </a:spcBef>
            </a:pPr>
            <a:r>
              <a:rPr lang="fr-FR" dirty="0">
                <a:solidFill>
                  <a:schemeClr val="tx1"/>
                </a:solidFill>
                <a:latin typeface="Avenir Book"/>
                <a:cs typeface="Avenir Book"/>
              </a:rPr>
              <a:t>Cela n’est possible que si l’on fait des efforts pour </a:t>
            </a:r>
            <a:r>
              <a:rPr lang="fr-FR" b="1" dirty="0">
                <a:solidFill>
                  <a:schemeClr val="tx1"/>
                </a:solidFill>
                <a:latin typeface="Avenir Book"/>
                <a:cs typeface="Avenir Book"/>
              </a:rPr>
              <a:t>rejoindre les gens</a:t>
            </a:r>
            <a:r>
              <a:rPr lang="fr-FR" dirty="0">
                <a:solidFill>
                  <a:schemeClr val="tx1"/>
                </a:solidFill>
                <a:latin typeface="Avenir Book"/>
                <a:cs typeface="Avenir Book"/>
              </a:rPr>
              <a:t>, surtout ceux qui sont souvent exclus ou qui ne sont pas impliqué dans la vie de l’Église.</a:t>
            </a:r>
          </a:p>
          <a:p>
            <a:pPr marL="254000" indent="-171450">
              <a:spcBef>
                <a:spcPts val="1200"/>
              </a:spcBef>
            </a:pPr>
            <a:r>
              <a:rPr lang="fr-FR" dirty="0">
                <a:solidFill>
                  <a:schemeClr val="tx1"/>
                </a:solidFill>
                <a:latin typeface="Avenir Book"/>
                <a:cs typeface="Avenir Book"/>
              </a:rPr>
              <a:t>Favoriser la </a:t>
            </a:r>
            <a:r>
              <a:rPr lang="fr-FR" b="1" dirty="0">
                <a:solidFill>
                  <a:schemeClr val="tx1"/>
                </a:solidFill>
                <a:latin typeface="Avenir Book"/>
                <a:cs typeface="Avenir Book"/>
              </a:rPr>
              <a:t>participation des pauvres, marginalisés, vulnérables et exclus </a:t>
            </a:r>
            <a:r>
              <a:rPr lang="fr-FR" dirty="0">
                <a:solidFill>
                  <a:schemeClr val="tx1"/>
                </a:solidFill>
                <a:latin typeface="Avenir Book"/>
                <a:cs typeface="Avenir Book"/>
              </a:rPr>
              <a:t>pour écouter leurs voix et leurs expériences.</a:t>
            </a:r>
          </a:p>
          <a:p>
            <a:pPr marL="254000" indent="-171450">
              <a:spcBef>
                <a:spcPts val="1200"/>
              </a:spcBef>
            </a:pPr>
            <a:r>
              <a:rPr lang="fr-FR" dirty="0">
                <a:solidFill>
                  <a:schemeClr val="tx1"/>
                </a:solidFill>
                <a:latin typeface="Avenir Book"/>
                <a:cs typeface="Avenir Book"/>
              </a:rPr>
              <a:t>Le processus synodal doit être </a:t>
            </a:r>
            <a:r>
              <a:rPr lang="fr-FR" b="1" dirty="0">
                <a:solidFill>
                  <a:schemeClr val="tx1"/>
                </a:solidFill>
                <a:latin typeface="Avenir Book"/>
                <a:cs typeface="Avenir Book"/>
              </a:rPr>
              <a:t>simple, accessible et accueillant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145512" y="512601"/>
            <a:ext cx="7033845" cy="4300560"/>
          </a:xfrm>
        </p:spPr>
        <p:txBody>
          <a:bodyPr>
            <a:normAutofit fontScale="85000" lnSpcReduction="20000"/>
          </a:bodyPr>
          <a:lstStyle/>
          <a:p>
            <a:pPr algn="l"/>
            <a:endParaRPr lang="fr-FR" b="1" dirty="0">
              <a:solidFill>
                <a:srgbClr val="0070C0"/>
              </a:solidFill>
            </a:endParaRPr>
          </a:p>
          <a:p>
            <a:pPr algn="l"/>
            <a:r>
              <a:rPr lang="fr-FR" b="1" dirty="0">
                <a:solidFill>
                  <a:srgbClr val="0070C0"/>
                </a:solidFill>
              </a:rPr>
              <a:t>Deux réunions de présentation</a:t>
            </a:r>
          </a:p>
          <a:p>
            <a:pPr lvl="1" algn="l"/>
            <a:r>
              <a:rPr lang="fr-FR" b="1" dirty="0"/>
              <a:t>9 et 17 novembre, </a:t>
            </a:r>
            <a:r>
              <a:rPr lang="fr-FR" b="1" dirty="0">
                <a:solidFill>
                  <a:srgbClr val="FF0000"/>
                </a:solidFill>
              </a:rPr>
              <a:t>une troisième est prévue en décembre en journée</a:t>
            </a:r>
          </a:p>
          <a:p>
            <a:pPr lvl="1" algn="l"/>
            <a:endParaRPr lang="fr-FR" b="1" dirty="0"/>
          </a:p>
          <a:p>
            <a:pPr algn="l"/>
            <a:r>
              <a:rPr lang="fr-FR" b="1" dirty="0">
                <a:solidFill>
                  <a:srgbClr val="0070C0"/>
                </a:solidFill>
              </a:rPr>
              <a:t>La formation des groupes</a:t>
            </a:r>
          </a:p>
          <a:p>
            <a:pPr lvl="1" algn="l"/>
            <a:r>
              <a:rPr lang="fr-FR" b="1" dirty="0"/>
              <a:t>Par affinités libres</a:t>
            </a:r>
          </a:p>
          <a:p>
            <a:pPr lvl="1" algn="l"/>
            <a:r>
              <a:rPr lang="fr-FR" b="1" dirty="0"/>
              <a:t>Par service, équipes, mouvements</a:t>
            </a:r>
          </a:p>
          <a:p>
            <a:pPr lvl="1" algn="l"/>
            <a:endParaRPr lang="fr-FR" b="1" dirty="0"/>
          </a:p>
          <a:p>
            <a:pPr algn="l"/>
            <a:r>
              <a:rPr lang="fr-FR" b="1" dirty="0">
                <a:solidFill>
                  <a:srgbClr val="0070C0"/>
                </a:solidFill>
              </a:rPr>
              <a:t>Le retour des expressions</a:t>
            </a:r>
          </a:p>
          <a:p>
            <a:pPr lvl="1" algn="l"/>
            <a:r>
              <a:rPr lang="fr-FR" b="1" dirty="0"/>
              <a:t>A partir des documents supports rédaction d’une expression idéalement sur une page en mode fichier </a:t>
            </a:r>
          </a:p>
          <a:p>
            <a:pPr lvl="1" algn="l"/>
            <a:r>
              <a:rPr lang="fr-FR" b="1" dirty="0"/>
              <a:t>Transmission au secrétariat paroissial AVANT </a:t>
            </a:r>
            <a:r>
              <a:rPr lang="fr-FR" b="1" dirty="0">
                <a:solidFill>
                  <a:srgbClr val="FF0000"/>
                </a:solidFill>
              </a:rPr>
              <a:t>LE 15 MARS 2022</a:t>
            </a:r>
          </a:p>
          <a:p>
            <a:pPr lvl="1" algn="l"/>
            <a:endParaRPr lang="fr-FR" b="1" dirty="0"/>
          </a:p>
          <a:p>
            <a:pPr algn="l"/>
            <a:r>
              <a:rPr lang="fr-FR" b="1" dirty="0">
                <a:solidFill>
                  <a:srgbClr val="0070C0"/>
                </a:solidFill>
              </a:rPr>
              <a:t>La transmission de la synthèse </a:t>
            </a:r>
          </a:p>
          <a:p>
            <a:pPr lvl="1" algn="l"/>
            <a:r>
              <a:rPr lang="fr-FR" b="1" dirty="0"/>
              <a:t>Envoi impératif au Conseil pastoral diocésain avant le ?? </a:t>
            </a:r>
            <a:r>
              <a:rPr lang="fr-FR" b="1" dirty="0">
                <a:solidFill>
                  <a:srgbClr val="FF0000"/>
                </a:solidFill>
              </a:rPr>
              <a:t>AVRIL 2022</a:t>
            </a:r>
          </a:p>
          <a:p>
            <a:pPr lvl="1" algn="l"/>
            <a:endParaRPr lang="fr-FR" b="1" dirty="0"/>
          </a:p>
          <a:p>
            <a:pPr algn="l"/>
            <a:r>
              <a:rPr lang="fr-FR" b="1" dirty="0">
                <a:solidFill>
                  <a:srgbClr val="0070C0"/>
                </a:solidFill>
              </a:rPr>
              <a:t>Communication de la synthèse aux paroissiens</a:t>
            </a:r>
          </a:p>
          <a:p>
            <a:pPr lvl="1" algn="l"/>
            <a:endParaRPr lang="fr-FR" b="1" dirty="0"/>
          </a:p>
          <a:p>
            <a:pPr marL="127000" indent="0" algn="l">
              <a:buNone/>
            </a:pPr>
            <a:r>
              <a:rPr lang="fr-FR" b="1" dirty="0"/>
              <a:t> </a:t>
            </a:r>
          </a:p>
        </p:txBody>
      </p:sp>
      <p:sp>
        <p:nvSpPr>
          <p:cNvPr id="3" name="Sous-titre 2"/>
          <p:cNvSpPr>
            <a:spLocks noGrp="1"/>
          </p:cNvSpPr>
          <p:nvPr>
            <p:ph type="subTitle" idx="2"/>
          </p:nvPr>
        </p:nvSpPr>
        <p:spPr>
          <a:xfrm>
            <a:off x="224775" y="119000"/>
            <a:ext cx="7572746" cy="393600"/>
          </a:xfrm>
        </p:spPr>
        <p:txBody>
          <a:bodyPr>
            <a:noAutofit/>
          </a:bodyPr>
          <a:lstStyle/>
          <a:p>
            <a:r>
              <a:rPr lang="fr-FR" sz="2400" b="1" dirty="0"/>
              <a:t>NOTRE DEMARCHE PAROISSIALE COMMUNE</a:t>
            </a: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19</a:t>
            </a:fld>
            <a:endParaRPr lang="fr-FR"/>
          </a:p>
        </p:txBody>
      </p:sp>
    </p:spTree>
    <p:extLst>
      <p:ext uri="{BB962C8B-B14F-4D97-AF65-F5344CB8AC3E}">
        <p14:creationId xmlns:p14="http://schemas.microsoft.com/office/powerpoint/2010/main" val="179111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301557" y="3199936"/>
            <a:ext cx="4212077" cy="1824600"/>
          </a:xfrm>
        </p:spPr>
        <p:txBody>
          <a:bodyPr>
            <a:noAutofit/>
          </a:bodyPr>
          <a:lstStyle/>
          <a:p>
            <a:pPr marL="152400" indent="0">
              <a:buNone/>
            </a:pPr>
            <a:r>
              <a:rPr lang="fr-FR" sz="2000" b="1" dirty="0"/>
              <a:t>Du synode </a:t>
            </a:r>
          </a:p>
          <a:p>
            <a:pPr marL="152400" indent="0">
              <a:buNone/>
            </a:pPr>
            <a:r>
              <a:rPr lang="fr-FR" sz="2000" b="1" dirty="0"/>
              <a:t>des jeunes  </a:t>
            </a:r>
          </a:p>
          <a:p>
            <a:pPr marL="152400" indent="0">
              <a:buNone/>
            </a:pPr>
            <a:r>
              <a:rPr lang="fr-FR" sz="2000" b="1" dirty="0"/>
              <a:t>et synode sur l’Amazonie</a:t>
            </a:r>
          </a:p>
          <a:p>
            <a:pPr marL="152400" indent="0">
              <a:buNone/>
            </a:pPr>
            <a:r>
              <a:rPr lang="fr-FR" sz="2000" b="1" dirty="0"/>
              <a:t>au synode sur la </a:t>
            </a:r>
            <a:r>
              <a:rPr lang="fr-FR" sz="2000" b="1" dirty="0" err="1"/>
              <a:t>synodalité</a:t>
            </a:r>
            <a:endParaRPr lang="fr-FR" sz="2000" b="1"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a:p>
        </p:txBody>
      </p:sp>
      <p:pic>
        <p:nvPicPr>
          <p:cNvPr id="5" name="Espace réservé du contenu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58"/>
            <a:ext cx="4348264" cy="326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texte 1"/>
          <p:cNvSpPr txBox="1">
            <a:spLocks/>
          </p:cNvSpPr>
          <p:nvPr/>
        </p:nvSpPr>
        <p:spPr>
          <a:xfrm>
            <a:off x="5416324" y="369651"/>
            <a:ext cx="3385226" cy="8939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1pPr>
            <a:lvl2pPr marL="914400" marR="0" lvl="1"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2pPr>
            <a:lvl3pPr marL="1371600" marR="0" lvl="2"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3pPr>
            <a:lvl4pPr marL="1828800" marR="0" lvl="3"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4pPr>
            <a:lvl5pPr marL="2286000" marR="0" lvl="4"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5pPr>
            <a:lvl6pPr marL="2743200" marR="0" lvl="5"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6pPr>
            <a:lvl7pPr marL="3200400" marR="0" lvl="6"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7pPr>
            <a:lvl8pPr marL="3657600" marR="0" lvl="7"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8pPr>
            <a:lvl9pPr marL="4114800" marR="0" lvl="8" indent="-304800" algn="l" rtl="0">
              <a:lnSpc>
                <a:spcPct val="115000"/>
              </a:lnSpc>
              <a:spcBef>
                <a:spcPts val="0"/>
              </a:spcBef>
              <a:spcAft>
                <a:spcPts val="0"/>
              </a:spcAft>
              <a:buClr>
                <a:srgbClr val="DE8F32"/>
              </a:buClr>
              <a:buSzPts val="1200"/>
              <a:buFont typeface="Helvetica Neue"/>
              <a:buChar char="■"/>
              <a:defRPr sz="1200" b="0" i="0" u="none" strike="noStrike" cap="none">
                <a:solidFill>
                  <a:srgbClr val="000000"/>
                </a:solidFill>
                <a:latin typeface="Helvetica Neue"/>
                <a:ea typeface="Helvetica Neue"/>
                <a:cs typeface="Helvetica Neue"/>
                <a:sym typeface="Helvetica Neue"/>
              </a:defRPr>
            </a:lvl9pPr>
          </a:lstStyle>
          <a:p>
            <a:pPr marL="152400" indent="0">
              <a:buFont typeface="Helvetica Neue"/>
              <a:buNone/>
            </a:pPr>
            <a:r>
              <a:rPr lang="fr-FR" sz="2400" b="1"/>
              <a:t>« la synodalité est </a:t>
            </a:r>
          </a:p>
          <a:p>
            <a:pPr marL="152400" indent="0">
              <a:buFont typeface="Helvetica Neue"/>
              <a:buNone/>
            </a:pPr>
            <a:r>
              <a:rPr lang="fr-FR" sz="2400" b="1"/>
              <a:t>la manière d’être </a:t>
            </a:r>
          </a:p>
          <a:p>
            <a:pPr marL="152400" indent="0">
              <a:buFont typeface="Helvetica Neue"/>
              <a:buNone/>
            </a:pPr>
            <a:r>
              <a:rPr lang="fr-FR" sz="2400" b="1"/>
              <a:t>une Église aujourd’hui selon la volonté de Dieu dans une dynamique d’écoute </a:t>
            </a:r>
          </a:p>
          <a:p>
            <a:pPr marL="152400" indent="0">
              <a:buFont typeface="Helvetica Neue"/>
              <a:buNone/>
            </a:pPr>
            <a:r>
              <a:rPr lang="fr-FR" sz="2400" b="1"/>
              <a:t>et de discernement </a:t>
            </a:r>
          </a:p>
          <a:p>
            <a:pPr marL="152400" indent="0">
              <a:buFont typeface="Helvetica Neue"/>
              <a:buNone/>
            </a:pPr>
            <a:r>
              <a:rPr lang="fr-FR" sz="2400" b="1"/>
              <a:t>de l’Esprit saint ».</a:t>
            </a:r>
            <a:endParaRPr lang="fr-FR" sz="2400" b="1" dirty="0"/>
          </a:p>
        </p:txBody>
      </p:sp>
    </p:spTree>
    <p:extLst>
      <p:ext uri="{BB962C8B-B14F-4D97-AF65-F5344CB8AC3E}">
        <p14:creationId xmlns:p14="http://schemas.microsoft.com/office/powerpoint/2010/main" val="411296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4"/>
          <p:cNvPicPr preferRelativeResize="0"/>
          <p:nvPr/>
        </p:nvPicPr>
        <p:blipFill rotWithShape="1">
          <a:blip r:embed="rId3">
            <a:alphaModFix/>
          </a:blip>
          <a:srcRect l="20979" r="29187"/>
          <a:stretch/>
        </p:blipFill>
        <p:spPr>
          <a:xfrm>
            <a:off x="5298376" y="0"/>
            <a:ext cx="3845627" cy="5143501"/>
          </a:xfrm>
          <a:prstGeom prst="rect">
            <a:avLst/>
          </a:prstGeom>
          <a:noFill/>
          <a:ln>
            <a:noFill/>
          </a:ln>
        </p:spPr>
      </p:pic>
      <p:sp>
        <p:nvSpPr>
          <p:cNvPr id="162" name="Google Shape;162;p24"/>
          <p:cNvSpPr txBox="1">
            <a:spLocks noGrp="1"/>
          </p:cNvSpPr>
          <p:nvPr>
            <p:ph type="title"/>
          </p:nvPr>
        </p:nvSpPr>
        <p:spPr>
          <a:xfrm>
            <a:off x="153505" y="586232"/>
            <a:ext cx="1730417" cy="347552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fr-FR" dirty="0">
                <a:latin typeface="Avenir Book"/>
                <a:cs typeface="Avenir Book"/>
              </a:rPr>
              <a:t>Ensemble à l’écoute de l’Esprit Saint, se laisser guider par Dieu</a:t>
            </a:r>
          </a:p>
        </p:txBody>
      </p:sp>
      <p:sp>
        <p:nvSpPr>
          <p:cNvPr id="165" name="Google Shape;165;p24"/>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 name="Rectangle 1"/>
          <p:cNvSpPr/>
          <p:nvPr/>
        </p:nvSpPr>
        <p:spPr>
          <a:xfrm>
            <a:off x="1842058" y="115964"/>
            <a:ext cx="3405015" cy="5047536"/>
          </a:xfrm>
          <a:prstGeom prst="rect">
            <a:avLst/>
          </a:prstGeom>
        </p:spPr>
        <p:txBody>
          <a:bodyPr wrap="square">
            <a:spAutoFit/>
          </a:bodyPr>
          <a:lstStyle/>
          <a:p>
            <a:r>
              <a:rPr lang="fr-FR" dirty="0">
                <a:latin typeface="Avenir Book"/>
                <a:cs typeface="Avenir Book"/>
              </a:rPr>
              <a:t>Nous voici devant Toi, Esprit Saint,</a:t>
            </a:r>
          </a:p>
          <a:p>
            <a:r>
              <a:rPr lang="fr-FR" dirty="0">
                <a:latin typeface="Avenir Book"/>
                <a:cs typeface="Avenir Book"/>
              </a:rPr>
              <a:t>en Ton Nom, nous sommes réunis.</a:t>
            </a:r>
          </a:p>
          <a:p>
            <a:r>
              <a:rPr lang="fr-FR" dirty="0">
                <a:latin typeface="Avenir Book"/>
                <a:cs typeface="Avenir Book"/>
              </a:rPr>
              <a:t>Toi notre seul conseiller,</a:t>
            </a:r>
          </a:p>
          <a:p>
            <a:r>
              <a:rPr lang="fr-FR" dirty="0">
                <a:latin typeface="Avenir Book"/>
                <a:cs typeface="Avenir Book"/>
              </a:rPr>
              <a:t>viens à nous, demeure avec nous;</a:t>
            </a:r>
          </a:p>
          <a:p>
            <a:r>
              <a:rPr lang="fr-FR" dirty="0">
                <a:latin typeface="Avenir Book"/>
                <a:cs typeface="Avenir Book"/>
              </a:rPr>
              <a:t>daigne habiter nos cœurs.</a:t>
            </a:r>
          </a:p>
          <a:p>
            <a:r>
              <a:rPr lang="fr-FR" dirty="0">
                <a:latin typeface="Avenir Book"/>
                <a:cs typeface="Avenir Book"/>
              </a:rPr>
              <a:t>Enseigne-nous vers quel but nous orienter;</a:t>
            </a:r>
          </a:p>
          <a:p>
            <a:r>
              <a:rPr lang="fr-FR" dirty="0">
                <a:latin typeface="Avenir Book"/>
                <a:cs typeface="Avenir Book"/>
              </a:rPr>
              <a:t>Montre nous comment nous devons marcher ensemble.</a:t>
            </a:r>
          </a:p>
          <a:p>
            <a:r>
              <a:rPr lang="fr-FR" dirty="0">
                <a:latin typeface="Avenir Book"/>
                <a:cs typeface="Avenir Book"/>
              </a:rPr>
              <a:t>Nous qui sommes faibles et pécheurs;</a:t>
            </a:r>
          </a:p>
          <a:p>
            <a:r>
              <a:rPr lang="fr-FR" dirty="0">
                <a:latin typeface="Avenir Book"/>
                <a:cs typeface="Avenir Book"/>
              </a:rPr>
              <a:t>ne permets pas que nous provoquions le désordre.</a:t>
            </a:r>
          </a:p>
          <a:p>
            <a:r>
              <a:rPr lang="fr-FR" dirty="0">
                <a:latin typeface="Avenir Book"/>
                <a:cs typeface="Avenir Book"/>
              </a:rPr>
              <a:t>Fais-en sorte que l’ignorance ne nous entraîne pas sur une fausse route,</a:t>
            </a:r>
          </a:p>
          <a:p>
            <a:r>
              <a:rPr lang="fr-FR" dirty="0">
                <a:latin typeface="Avenir Book"/>
                <a:cs typeface="Avenir Book"/>
              </a:rPr>
              <a:t>ni que la partialité influence nos actes.</a:t>
            </a:r>
          </a:p>
          <a:p>
            <a:r>
              <a:rPr lang="fr-FR" dirty="0">
                <a:latin typeface="Avenir Book"/>
                <a:cs typeface="Avenir Book"/>
              </a:rPr>
              <a:t>Que nous trouvions en Toi notre unité, sans nous éloigner du chemin de la vérité et de la justice, en avançant ensemble vers la vie éternelle.</a:t>
            </a:r>
          </a:p>
          <a:p>
            <a:r>
              <a:rPr lang="fr-FR" dirty="0">
                <a:latin typeface="Avenir Book"/>
                <a:cs typeface="Avenir Book"/>
              </a:rPr>
              <a:t>Nous Te le demandons à Toi,</a:t>
            </a:r>
          </a:p>
          <a:p>
            <a:r>
              <a:rPr lang="fr-FR" dirty="0">
                <a:latin typeface="Avenir Book"/>
                <a:cs typeface="Avenir Book"/>
              </a:rPr>
              <a:t>qui agit en tout temps et en tout lieu,</a:t>
            </a:r>
          </a:p>
          <a:p>
            <a:r>
              <a:rPr lang="fr-FR" dirty="0">
                <a:latin typeface="Avenir Book"/>
                <a:cs typeface="Avenir Book"/>
              </a:rPr>
              <a:t>Dans la communion du Père et du Fils,</a:t>
            </a:r>
          </a:p>
          <a:p>
            <a:r>
              <a:rPr lang="fr-FR" dirty="0">
                <a:latin typeface="Avenir Book"/>
                <a:cs typeface="Avenir Book"/>
              </a:rPr>
              <a:t>Pour les siècles des siècles. Amen. </a:t>
            </a:r>
          </a:p>
        </p:txBody>
      </p:sp>
    </p:spTree>
    <p:extLst>
      <p:ext uri="{BB962C8B-B14F-4D97-AF65-F5344CB8AC3E}">
        <p14:creationId xmlns:p14="http://schemas.microsoft.com/office/powerpoint/2010/main" val="2438802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9"/>
          <p:cNvSpPr txBox="1">
            <a:spLocks noGrp="1"/>
          </p:cNvSpPr>
          <p:nvPr>
            <p:ph type="title"/>
          </p:nvPr>
        </p:nvSpPr>
        <p:spPr>
          <a:xfrm>
            <a:off x="324000" y="2151600"/>
            <a:ext cx="8454300" cy="84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rgbClr val="DE8F32"/>
                </a:solidFill>
              </a:rPr>
              <a:t>Thank you!</a:t>
            </a:r>
            <a:endParaRPr>
              <a:solidFill>
                <a:srgbClr val="DE8F32"/>
              </a:solidFill>
            </a:endParaRPr>
          </a:p>
        </p:txBody>
      </p:sp>
      <p:pic>
        <p:nvPicPr>
          <p:cNvPr id="331" name="Google Shape;331;p39"/>
          <p:cNvPicPr preferRelativeResize="0"/>
          <p:nvPr/>
        </p:nvPicPr>
        <p:blipFill rotWithShape="1">
          <a:blip r:embed="rId3">
            <a:alphaModFix/>
          </a:blip>
          <a:srcRect l="-1218" t="-14984" r="-2076" b="28769"/>
          <a:stretch/>
        </p:blipFill>
        <p:spPr>
          <a:xfrm>
            <a:off x="2138850" y="2454475"/>
            <a:ext cx="6469975" cy="2783650"/>
          </a:xfrm>
          <a:prstGeom prst="rect">
            <a:avLst/>
          </a:prstGeom>
          <a:noFill/>
          <a:ln>
            <a:noFill/>
          </a:ln>
        </p:spPr>
      </p:pic>
      <p:pic>
        <p:nvPicPr>
          <p:cNvPr id="332" name="Google Shape;332;p39"/>
          <p:cNvPicPr preferRelativeResize="0"/>
          <p:nvPr/>
        </p:nvPicPr>
        <p:blipFill rotWithShape="1">
          <a:blip r:embed="rId4">
            <a:alphaModFix/>
          </a:blip>
          <a:srcRect l="45690" t="-32355" r="-12091" b="15505"/>
          <a:stretch/>
        </p:blipFill>
        <p:spPr>
          <a:xfrm>
            <a:off x="-78225" y="818425"/>
            <a:ext cx="3711474" cy="3366949"/>
          </a:xfrm>
          <a:prstGeom prst="rect">
            <a:avLst/>
          </a:prstGeom>
          <a:noFill/>
          <a:ln>
            <a:noFill/>
          </a:ln>
        </p:spPr>
      </p:pic>
      <p:pic>
        <p:nvPicPr>
          <p:cNvPr id="333" name="Google Shape;333;p39"/>
          <p:cNvPicPr preferRelativeResize="0"/>
          <p:nvPr/>
        </p:nvPicPr>
        <p:blipFill rotWithShape="1">
          <a:blip r:embed="rId4">
            <a:alphaModFix/>
          </a:blip>
          <a:srcRect l="-1691" t="47943" r="9787" b="-64793"/>
          <a:stretch/>
        </p:blipFill>
        <p:spPr>
          <a:xfrm>
            <a:off x="4043401" y="-56782"/>
            <a:ext cx="5137124" cy="3366949"/>
          </a:xfrm>
          <a:prstGeom prst="rect">
            <a:avLst/>
          </a:prstGeom>
          <a:noFill/>
          <a:ln>
            <a:noFill/>
          </a:ln>
        </p:spPr>
      </p:pic>
      <p:pic>
        <p:nvPicPr>
          <p:cNvPr id="3" name="Picture 2" descr="Screen Shot 2021-09-09 at 8.01.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734" y="2059697"/>
            <a:ext cx="3396488" cy="1768035"/>
          </a:xfrm>
          <a:prstGeom prst="rect">
            <a:avLst/>
          </a:prstGeom>
        </p:spPr>
      </p:pic>
      <p:sp>
        <p:nvSpPr>
          <p:cNvPr id="2" name="ZoneTexte 1"/>
          <p:cNvSpPr txBox="1"/>
          <p:nvPr/>
        </p:nvSpPr>
        <p:spPr>
          <a:xfrm>
            <a:off x="2374229" y="777159"/>
            <a:ext cx="5406013" cy="1077218"/>
          </a:xfrm>
          <a:prstGeom prst="rect">
            <a:avLst/>
          </a:prstGeom>
          <a:noFill/>
        </p:spPr>
        <p:txBody>
          <a:bodyPr wrap="square" rtlCol="0">
            <a:spAutoFit/>
          </a:bodyPr>
          <a:lstStyle/>
          <a:p>
            <a:r>
              <a:rPr lang="fr-FR" sz="3200" b="1" dirty="0">
                <a:solidFill>
                  <a:srgbClr val="FF0000"/>
                </a:solidFill>
              </a:rPr>
              <a:t>Maintenant vous avez la parole, exprimez vous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6014" y="205979"/>
            <a:ext cx="7818437" cy="857250"/>
          </a:xfrm>
        </p:spPr>
        <p:txBody>
          <a:bodyPr>
            <a:normAutofit/>
          </a:bodyPr>
          <a:lstStyle/>
          <a:p>
            <a:pPr>
              <a:defRPr/>
            </a:pPr>
            <a:r>
              <a:rPr lang="fr-FR" dirty="0"/>
              <a:t>Le défi de la </a:t>
            </a:r>
            <a:r>
              <a:rPr lang="fr-FR" dirty="0" err="1"/>
              <a:t>synodalité</a:t>
            </a:r>
            <a:endParaRPr lang="en-US" dirty="0"/>
          </a:p>
        </p:txBody>
      </p:sp>
      <p:sp>
        <p:nvSpPr>
          <p:cNvPr id="3" name="Espace réservé du contenu 2"/>
          <p:cNvSpPr>
            <a:spLocks noGrp="1"/>
          </p:cNvSpPr>
          <p:nvPr>
            <p:ph idx="1"/>
          </p:nvPr>
        </p:nvSpPr>
        <p:spPr>
          <a:xfrm>
            <a:off x="1115616" y="1383506"/>
            <a:ext cx="7787084" cy="3600450"/>
          </a:xfrm>
        </p:spPr>
        <p:txBody>
          <a:bodyPr/>
          <a:lstStyle/>
          <a:p>
            <a:pPr>
              <a:defRPr/>
            </a:pPr>
            <a:r>
              <a:rPr lang="en-US" sz="2400" dirty="0"/>
              <a:t>“</a:t>
            </a:r>
            <a:r>
              <a:rPr lang="fr-FR" sz="2400" dirty="0"/>
              <a:t>Ce que le Seigneur nous demande, en un certain sens, est déjà pleinement contenu dans le mot </a:t>
            </a:r>
            <a:r>
              <a:rPr lang="fr-FR" sz="2400" b="1" dirty="0"/>
              <a:t>‘‘Synode’’. Marcher ensemble </a:t>
            </a:r>
            <a:r>
              <a:rPr lang="fr-FR" sz="2400" dirty="0"/>
              <a:t>– Laïcs, Pasteurs, Evêque de Rome – est un </a:t>
            </a:r>
            <a:r>
              <a:rPr lang="fr-FR" sz="2400" b="1" dirty="0"/>
              <a:t>concept facile à exprimer en paroles, mais pas si facile à mettre en pratique</a:t>
            </a:r>
            <a:r>
              <a:rPr lang="fr-FR" sz="2400" dirty="0"/>
              <a:t>.</a:t>
            </a:r>
            <a:r>
              <a:rPr lang="en-US" sz="2400" b="1" dirty="0"/>
              <a:t>”</a:t>
            </a:r>
          </a:p>
          <a:p>
            <a:pPr marL="82550" indent="0" algn="r">
              <a:buFont typeface="Wingdings 2" pitchFamily="18" charset="2"/>
              <a:buNone/>
              <a:defRPr/>
            </a:pPr>
            <a:r>
              <a:rPr lang="en-US" sz="1100" dirty="0">
                <a:solidFill>
                  <a:schemeClr val="tx1"/>
                </a:solidFill>
              </a:rPr>
              <a:t>Pape François</a:t>
            </a:r>
          </a:p>
          <a:p>
            <a:pPr marL="82550" indent="0" algn="r">
              <a:buFont typeface="Wingdings 2" pitchFamily="18" charset="2"/>
              <a:buNone/>
              <a:defRPr/>
            </a:pPr>
            <a:r>
              <a:rPr lang="en-US" sz="1100" i="1" dirty="0">
                <a:solidFill>
                  <a:schemeClr val="tx1"/>
                </a:solidFill>
              </a:rPr>
              <a:t>Address at the </a:t>
            </a:r>
            <a:r>
              <a:rPr lang="en-US" sz="1100" i="1" dirty="0">
                <a:solidFill>
                  <a:schemeClr val="tx1"/>
                </a:solidFill>
                <a:hlinkClick r:id="rId3"/>
              </a:rPr>
              <a:t>Ceremony Commemorating the 50</a:t>
            </a:r>
            <a:r>
              <a:rPr lang="en-US" sz="1100" i="1" baseline="30000" dirty="0">
                <a:solidFill>
                  <a:schemeClr val="tx1"/>
                </a:solidFill>
                <a:hlinkClick r:id="rId3"/>
              </a:rPr>
              <a:t>th</a:t>
            </a:r>
            <a:r>
              <a:rPr lang="en-US" sz="1100" i="1" dirty="0">
                <a:solidFill>
                  <a:schemeClr val="tx1"/>
                </a:solidFill>
                <a:hlinkClick r:id="rId3"/>
              </a:rPr>
              <a:t> Anniversary </a:t>
            </a:r>
          </a:p>
          <a:p>
            <a:pPr marL="82550" indent="0" algn="r">
              <a:buFont typeface="Wingdings 2" pitchFamily="18" charset="2"/>
              <a:buNone/>
              <a:defRPr/>
            </a:pPr>
            <a:r>
              <a:rPr lang="en-US" sz="1100" i="1" dirty="0">
                <a:solidFill>
                  <a:schemeClr val="tx1"/>
                </a:solidFill>
                <a:hlinkClick r:id="rId3"/>
              </a:rPr>
              <a:t>of the Institution of the Synod of Bishops</a:t>
            </a:r>
            <a:r>
              <a:rPr lang="en-US" sz="1100" i="1" dirty="0">
                <a:solidFill>
                  <a:schemeClr val="tx1"/>
                </a:solidFill>
              </a:rPr>
              <a:t>, October 17 2015 </a:t>
            </a:r>
          </a:p>
          <a:p>
            <a:pPr>
              <a:defRPr/>
            </a:pPr>
            <a:endParaRPr lang="en-US" sz="1800" i="1" dirty="0"/>
          </a:p>
        </p:txBody>
      </p:sp>
    </p:spTree>
    <p:extLst>
      <p:ext uri="{BB962C8B-B14F-4D97-AF65-F5344CB8AC3E}">
        <p14:creationId xmlns:p14="http://schemas.microsoft.com/office/powerpoint/2010/main" val="342211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idx="2"/>
          </p:nvPr>
        </p:nvSpPr>
        <p:spPr/>
        <p:txBody>
          <a:bodyPr/>
          <a:lstStyle/>
          <a:p>
            <a:pPr marL="0" lvl="0" indent="0" algn="r" rtl="0">
              <a:spcBef>
                <a:spcPts val="0"/>
              </a:spcBef>
              <a:spcAft>
                <a:spcPts val="0"/>
              </a:spcAft>
              <a:buNone/>
            </a:pPr>
            <a:fld id="{00000000-1234-1234-1234-123412341234}" type="slidenum">
              <a:rPr lang="fr-FR" smtClean="0"/>
              <a:t>4</a:t>
            </a:fld>
            <a:endParaRPr lang="fr-FR"/>
          </a:p>
        </p:txBody>
      </p:sp>
      <p:pic>
        <p:nvPicPr>
          <p:cNvPr id="2" name="Image 1"/>
          <p:cNvPicPr>
            <a:picLocks noChangeAspect="1"/>
          </p:cNvPicPr>
          <p:nvPr/>
        </p:nvPicPr>
        <p:blipFill>
          <a:blip r:embed="rId3"/>
          <a:stretch>
            <a:fillRect/>
          </a:stretch>
        </p:blipFill>
        <p:spPr>
          <a:xfrm>
            <a:off x="122400" y="12816"/>
            <a:ext cx="8953500" cy="4981575"/>
          </a:xfrm>
          <a:prstGeom prst="rect">
            <a:avLst/>
          </a:prstGeom>
        </p:spPr>
      </p:pic>
    </p:spTree>
    <p:extLst>
      <p:ext uri="{BB962C8B-B14F-4D97-AF65-F5344CB8AC3E}">
        <p14:creationId xmlns:p14="http://schemas.microsoft.com/office/powerpoint/2010/main" val="261617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pic>
        <p:nvPicPr>
          <p:cNvPr id="4" name="Image 3"/>
          <p:cNvPicPr>
            <a:picLocks noChangeAspect="1"/>
          </p:cNvPicPr>
          <p:nvPr/>
        </p:nvPicPr>
        <p:blipFill>
          <a:blip r:embed="rId3"/>
          <a:stretch>
            <a:fillRect/>
          </a:stretch>
        </p:blipFill>
        <p:spPr>
          <a:xfrm>
            <a:off x="55267" y="0"/>
            <a:ext cx="8656654" cy="5034418"/>
          </a:xfrm>
          <a:prstGeom prst="rect">
            <a:avLst/>
          </a:prstGeom>
        </p:spPr>
      </p:pic>
      <p:pic>
        <p:nvPicPr>
          <p:cNvPr id="6" name="Image 5"/>
          <p:cNvPicPr>
            <a:picLocks noChangeAspect="1"/>
          </p:cNvPicPr>
          <p:nvPr/>
        </p:nvPicPr>
        <p:blipFill>
          <a:blip r:embed="rId4"/>
          <a:stretch>
            <a:fillRect/>
          </a:stretch>
        </p:blipFill>
        <p:spPr>
          <a:xfrm>
            <a:off x="1537397" y="3789678"/>
            <a:ext cx="4962220" cy="1454306"/>
          </a:xfrm>
          <a:prstGeom prst="rect">
            <a:avLst/>
          </a:prstGeom>
        </p:spPr>
      </p:pic>
    </p:spTree>
    <p:extLst>
      <p:ext uri="{BB962C8B-B14F-4D97-AF65-F5344CB8AC3E}">
        <p14:creationId xmlns:p14="http://schemas.microsoft.com/office/powerpoint/2010/main" val="80746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body" idx="1"/>
          </p:nvPr>
        </p:nvSpPr>
        <p:spPr>
          <a:xfrm>
            <a:off x="221494" y="590782"/>
            <a:ext cx="3425769" cy="3175456"/>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fr-FR" sz="2400" dirty="0">
                <a:solidFill>
                  <a:schemeClr val="dk1"/>
                </a:solidFill>
                <a:latin typeface="Avenir Book"/>
                <a:cs typeface="Avenir Book"/>
              </a:rPr>
              <a:t>Communion, p</a:t>
            </a:r>
            <a:r>
              <a:rPr lang="fr-FR" sz="2400" dirty="0">
                <a:solidFill>
                  <a:schemeClr val="dk1"/>
                </a:solidFill>
                <a:latin typeface="Avenir Book"/>
                <a:cs typeface="Avenir Book"/>
                <a:sym typeface="Helvetica Neue"/>
              </a:rPr>
              <a:t>articipation </a:t>
            </a:r>
            <a:br>
              <a:rPr lang="fr-FR" sz="2400" dirty="0">
                <a:solidFill>
                  <a:schemeClr val="dk1"/>
                </a:solidFill>
                <a:latin typeface="Avenir Book"/>
                <a:cs typeface="Avenir Book"/>
                <a:sym typeface="Helvetica Neue"/>
              </a:rPr>
            </a:br>
            <a:r>
              <a:rPr lang="fr-FR" sz="2400" dirty="0">
                <a:solidFill>
                  <a:schemeClr val="dk1"/>
                </a:solidFill>
                <a:latin typeface="Avenir Book"/>
                <a:cs typeface="Avenir Book"/>
                <a:sym typeface="Helvetica Neue"/>
              </a:rPr>
              <a:t>et mission – </a:t>
            </a:r>
            <a:br>
              <a:rPr lang="fr-FR" sz="2400" dirty="0">
                <a:solidFill>
                  <a:schemeClr val="dk1"/>
                </a:solidFill>
                <a:latin typeface="Avenir Book"/>
                <a:cs typeface="Avenir Book"/>
                <a:sym typeface="Helvetica Neue"/>
              </a:rPr>
            </a:br>
            <a:r>
              <a:rPr lang="fr-FR" sz="2400" dirty="0">
                <a:solidFill>
                  <a:schemeClr val="dk1"/>
                </a:solidFill>
                <a:latin typeface="Avenir Book"/>
                <a:cs typeface="Avenir Book"/>
                <a:sym typeface="Helvetica Neue"/>
              </a:rPr>
              <a:t>Trois clés indispensables </a:t>
            </a:r>
            <a:br>
              <a:rPr lang="fr-FR" sz="2400" dirty="0">
                <a:solidFill>
                  <a:schemeClr val="dk1"/>
                </a:solidFill>
                <a:latin typeface="Avenir Book"/>
                <a:cs typeface="Avenir Book"/>
                <a:sym typeface="Helvetica Neue"/>
              </a:rPr>
            </a:br>
            <a:r>
              <a:rPr lang="fr-FR" sz="2400" dirty="0">
                <a:solidFill>
                  <a:schemeClr val="dk1"/>
                </a:solidFill>
                <a:latin typeface="Avenir Book"/>
                <a:cs typeface="Avenir Book"/>
              </a:rPr>
              <a:t>au cœur </a:t>
            </a:r>
            <a:br>
              <a:rPr lang="fr-FR" sz="2400" dirty="0">
                <a:solidFill>
                  <a:schemeClr val="dk1"/>
                </a:solidFill>
                <a:latin typeface="Avenir Book"/>
                <a:cs typeface="Avenir Book"/>
              </a:rPr>
            </a:br>
            <a:r>
              <a:rPr lang="fr-FR" sz="2400" dirty="0">
                <a:solidFill>
                  <a:schemeClr val="dk1"/>
                </a:solidFill>
                <a:latin typeface="Avenir Book"/>
                <a:cs typeface="Avenir Book"/>
              </a:rPr>
              <a:t>d’</a:t>
            </a:r>
            <a:r>
              <a:rPr lang="fr-FR" sz="2400" dirty="0">
                <a:solidFill>
                  <a:schemeClr val="dk1"/>
                </a:solidFill>
                <a:latin typeface="Avenir Book"/>
                <a:cs typeface="Avenir Book"/>
                <a:sym typeface="Helvetica Neue"/>
              </a:rPr>
              <a:t>une Église synodale</a:t>
            </a:r>
            <a:endParaRPr lang="fr-FR" sz="2400" dirty="0">
              <a:latin typeface="Avenir Book"/>
              <a:cs typeface="Avenir Book"/>
              <a:sym typeface="Helvetica Neue"/>
            </a:endParaRPr>
          </a:p>
        </p:txBody>
      </p:sp>
      <p:sp>
        <p:nvSpPr>
          <p:cNvPr id="254" name="Google Shape;254;p34"/>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cxnSp>
        <p:nvCxnSpPr>
          <p:cNvPr id="255" name="Google Shape;255;p34"/>
          <p:cNvCxnSpPr/>
          <p:nvPr/>
        </p:nvCxnSpPr>
        <p:spPr>
          <a:xfrm>
            <a:off x="3432600" y="3504375"/>
            <a:ext cx="2278800" cy="0"/>
          </a:xfrm>
          <a:prstGeom prst="straightConnector1">
            <a:avLst/>
          </a:prstGeom>
          <a:noFill/>
          <a:ln w="28575" cap="flat" cmpd="sng">
            <a:solidFill>
              <a:srgbClr val="DE8F32"/>
            </a:solidFill>
            <a:prstDash val="dot"/>
            <a:round/>
            <a:headEnd type="none" w="med" len="med"/>
            <a:tailEnd type="none" w="med" len="med"/>
          </a:ln>
        </p:spPr>
      </p:cxnSp>
      <p:pic>
        <p:nvPicPr>
          <p:cNvPr id="3" name="Picture 2" descr="Screen Shot 2021-09-09 at 7.33.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1542" y="403989"/>
            <a:ext cx="5490574" cy="4620547"/>
          </a:xfrm>
          <a:prstGeom prst="rect">
            <a:avLst/>
          </a:prstGeom>
        </p:spPr>
      </p:pic>
    </p:spTree>
    <p:extLst>
      <p:ext uri="{BB962C8B-B14F-4D97-AF65-F5344CB8AC3E}">
        <p14:creationId xmlns:p14="http://schemas.microsoft.com/office/powerpoint/2010/main" val="290666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73240" y="181764"/>
            <a:ext cx="7853960" cy="1412100"/>
          </a:xfrm>
        </p:spPr>
        <p:txBody>
          <a:bodyPr>
            <a:noAutofit/>
          </a:bodyPr>
          <a:lstStyle/>
          <a:p>
            <a:pPr marL="127000" indent="0">
              <a:buNone/>
            </a:pPr>
            <a:r>
              <a:rPr lang="fr-FR" sz="3600" dirty="0"/>
              <a:t>L’Eglise Peuple de Dieu manifeste et réalise concrètement sa </a:t>
            </a:r>
            <a:r>
              <a:rPr lang="fr-FR" sz="3600" b="1" dirty="0">
                <a:solidFill>
                  <a:srgbClr val="0070C0"/>
                </a:solidFill>
              </a:rPr>
              <a:t>communion</a:t>
            </a:r>
            <a:r>
              <a:rPr lang="fr-FR" sz="3600" dirty="0"/>
              <a:t> en cheminant ensemble, en se rassemblant en assemblée et par la </a:t>
            </a:r>
            <a:r>
              <a:rPr lang="fr-FR" sz="3600" b="1" dirty="0">
                <a:solidFill>
                  <a:srgbClr val="0070C0"/>
                </a:solidFill>
              </a:rPr>
              <a:t>participation </a:t>
            </a:r>
            <a:r>
              <a:rPr lang="fr-FR" sz="3600" dirty="0"/>
              <a:t>active de tous ses membres à sa </a:t>
            </a:r>
            <a:r>
              <a:rPr lang="fr-FR" sz="3600" b="1" dirty="0">
                <a:solidFill>
                  <a:srgbClr val="0070C0"/>
                </a:solidFill>
              </a:rPr>
              <a:t>mission</a:t>
            </a:r>
            <a:r>
              <a:rPr lang="fr-FR" sz="3600" dirty="0"/>
              <a:t> évangélisatrice</a:t>
            </a: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7</a:t>
            </a:fld>
            <a:endParaRPr lang="fr-FR"/>
          </a:p>
        </p:txBody>
      </p:sp>
    </p:spTree>
    <p:extLst>
      <p:ext uri="{BB962C8B-B14F-4D97-AF65-F5344CB8AC3E}">
        <p14:creationId xmlns:p14="http://schemas.microsoft.com/office/powerpoint/2010/main" val="69293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6"/>
          <p:cNvPicPr preferRelativeResize="0"/>
          <p:nvPr/>
        </p:nvPicPr>
        <p:blipFill rotWithShape="1">
          <a:blip r:embed="rId3">
            <a:alphaModFix/>
          </a:blip>
          <a:srcRect l="29338" t="37563" b="21694"/>
          <a:stretch/>
        </p:blipFill>
        <p:spPr>
          <a:xfrm>
            <a:off x="154100" y="3459925"/>
            <a:ext cx="2080524" cy="1532877"/>
          </a:xfrm>
          <a:prstGeom prst="rect">
            <a:avLst/>
          </a:prstGeom>
          <a:noFill/>
          <a:ln>
            <a:noFill/>
          </a:ln>
        </p:spPr>
      </p:pic>
      <p:pic>
        <p:nvPicPr>
          <p:cNvPr id="181" name="Google Shape;181;p26"/>
          <p:cNvPicPr preferRelativeResize="0"/>
          <p:nvPr/>
        </p:nvPicPr>
        <p:blipFill rotWithShape="1">
          <a:blip r:embed="rId4">
            <a:alphaModFix/>
          </a:blip>
          <a:srcRect r="11016"/>
          <a:stretch/>
        </p:blipFill>
        <p:spPr>
          <a:xfrm>
            <a:off x="2311325" y="3459925"/>
            <a:ext cx="2080527" cy="1532874"/>
          </a:xfrm>
          <a:prstGeom prst="rect">
            <a:avLst/>
          </a:prstGeom>
          <a:noFill/>
          <a:ln>
            <a:noFill/>
          </a:ln>
        </p:spPr>
      </p:pic>
      <p:pic>
        <p:nvPicPr>
          <p:cNvPr id="182" name="Google Shape;182;p26"/>
          <p:cNvPicPr preferRelativeResize="0"/>
          <p:nvPr/>
        </p:nvPicPr>
        <p:blipFill rotWithShape="1">
          <a:blip r:embed="rId5">
            <a:alphaModFix/>
          </a:blip>
          <a:srcRect l="13156"/>
          <a:stretch/>
        </p:blipFill>
        <p:spPr>
          <a:xfrm>
            <a:off x="154100" y="134850"/>
            <a:ext cx="4237752" cy="3175475"/>
          </a:xfrm>
          <a:prstGeom prst="rect">
            <a:avLst/>
          </a:prstGeom>
          <a:noFill/>
          <a:ln>
            <a:noFill/>
          </a:ln>
        </p:spPr>
      </p:pic>
      <p:pic>
        <p:nvPicPr>
          <p:cNvPr id="183" name="Google Shape;183;p26"/>
          <p:cNvPicPr preferRelativeResize="0"/>
          <p:nvPr/>
        </p:nvPicPr>
        <p:blipFill rotWithShape="1">
          <a:blip r:embed="rId6">
            <a:alphaModFix/>
          </a:blip>
          <a:srcRect l="22868" r="17717"/>
          <a:stretch/>
        </p:blipFill>
        <p:spPr>
          <a:xfrm>
            <a:off x="4557200" y="0"/>
            <a:ext cx="4599875" cy="5143501"/>
          </a:xfrm>
          <a:prstGeom prst="rect">
            <a:avLst/>
          </a:prstGeom>
          <a:noFill/>
          <a:ln>
            <a:noFill/>
          </a:ln>
        </p:spPr>
      </p:pic>
      <p:sp>
        <p:nvSpPr>
          <p:cNvPr id="184" name="Google Shape;184;p26"/>
          <p:cNvSpPr txBox="1">
            <a:spLocks noGrp="1"/>
          </p:cNvSpPr>
          <p:nvPr>
            <p:ph type="body" idx="1"/>
          </p:nvPr>
        </p:nvSpPr>
        <p:spPr>
          <a:xfrm>
            <a:off x="4557199" y="664630"/>
            <a:ext cx="4599876" cy="3024501"/>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r-CA" sz="1600" dirty="0">
                <a:latin typeface="Avenir Book"/>
                <a:cs typeface="Avenir Book"/>
              </a:rPr>
              <a:t>« Rappelons que le </a:t>
            </a:r>
            <a:r>
              <a:rPr lang="fr-CA" sz="1600" b="1" dirty="0">
                <a:latin typeface="Avenir Book"/>
                <a:cs typeface="Avenir Book"/>
              </a:rPr>
              <a:t>but du Synode</a:t>
            </a:r>
            <a:r>
              <a:rPr lang="fr-CA" sz="1600" dirty="0">
                <a:latin typeface="Avenir Book"/>
                <a:cs typeface="Avenir Book"/>
              </a:rPr>
              <a:t>, et donc de cette consultation, n’est pas de produire des documents, mais de </a:t>
            </a:r>
            <a:r>
              <a:rPr lang="fr-CA" sz="1600" b="1" dirty="0">
                <a:latin typeface="Avenir Book"/>
                <a:cs typeface="Avenir Book"/>
              </a:rPr>
              <a:t>faire germer des rêves, susciter des prophéties et des visions</a:t>
            </a:r>
            <a:r>
              <a:rPr lang="fr-CA" sz="1600" dirty="0">
                <a:latin typeface="Avenir Book"/>
                <a:cs typeface="Avenir Book"/>
              </a:rPr>
              <a:t>, faire fleurir des espérances, stimuler la confiance, Panser les blessures, tisser des relations, ressusciter une aube d’espérance, apprendre l’un de l’autre, et </a:t>
            </a:r>
            <a:r>
              <a:rPr lang="fr-CA" sz="1600" b="1" dirty="0">
                <a:latin typeface="Avenir Book"/>
                <a:cs typeface="Avenir Book"/>
              </a:rPr>
              <a:t>créer un imaginaire positif </a:t>
            </a:r>
            <a:r>
              <a:rPr lang="fr-CA" sz="1600" dirty="0">
                <a:latin typeface="Avenir Book"/>
                <a:cs typeface="Avenir Book"/>
              </a:rPr>
              <a:t>qui illumine les esprits, réchauffe les cœurs, redonne des forces aux mains. » (</a:t>
            </a:r>
            <a:r>
              <a:rPr lang="fr-CA" sz="1600" i="1" dirty="0">
                <a:latin typeface="Avenir Book"/>
                <a:cs typeface="Avenir Book"/>
              </a:rPr>
              <a:t>DP</a:t>
            </a:r>
            <a:r>
              <a:rPr lang="fr-CA" sz="1600" dirty="0">
                <a:latin typeface="Avenir Book"/>
                <a:cs typeface="Avenir Book"/>
              </a:rPr>
              <a:t>, 32)</a:t>
            </a:r>
          </a:p>
        </p:txBody>
      </p:sp>
      <p:sp>
        <p:nvSpPr>
          <p:cNvPr id="185" name="Google Shape;185;p26"/>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86" name="Google Shape;186;p26"/>
          <p:cNvSpPr txBox="1">
            <a:spLocks noGrp="1"/>
          </p:cNvSpPr>
          <p:nvPr>
            <p:ph type="sldNum" idx="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63207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pic>
        <p:nvPicPr>
          <p:cNvPr id="3074" name="Picture 2" descr="C:\Users\nathalie.becquart\Desktop\Logo Syno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888" y="-11289"/>
            <a:ext cx="6185251" cy="516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1517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DE8F32"/>
      </a:accent1>
      <a:accent2>
        <a:srgbClr val="212121"/>
      </a:accent2>
      <a:accent3>
        <a:srgbClr val="B21444"/>
      </a:accent3>
      <a:accent4>
        <a:srgbClr val="CCCCCC"/>
      </a:accent4>
      <a:accent5>
        <a:srgbClr val="999999"/>
      </a:accent5>
      <a:accent6>
        <a:srgbClr val="00ACB3"/>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4968</TotalTime>
  <Words>1783</Words>
  <Application>Microsoft Office PowerPoint</Application>
  <PresentationFormat>Affichage à l'écran (16:9)</PresentationFormat>
  <Paragraphs>142</Paragraphs>
  <Slides>21</Slides>
  <Notes>17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Wingdings 2</vt:lpstr>
      <vt:lpstr>Calibri</vt:lpstr>
      <vt:lpstr>Helvetica</vt:lpstr>
      <vt:lpstr>Helvetica Neue</vt:lpstr>
      <vt:lpstr>Avenir Roman</vt:lpstr>
      <vt:lpstr>Avenir Book</vt:lpstr>
      <vt:lpstr>Arial</vt:lpstr>
      <vt:lpstr>Helvetica Neue Light</vt:lpstr>
      <vt:lpstr>Simple Light</vt:lpstr>
      <vt:lpstr>Pour une Église synodale : Communion, participation et mission</vt:lpstr>
      <vt:lpstr>Présentation PowerPoint</vt:lpstr>
      <vt:lpstr>Le défi de la synodalité</vt:lpstr>
      <vt:lpstr>Présentation PowerPoint</vt:lpstr>
      <vt:lpstr>Présentation PowerPoint</vt:lpstr>
      <vt:lpstr>Présentation PowerPoint</vt:lpstr>
      <vt:lpstr>Présentation PowerPoint</vt:lpstr>
      <vt:lpstr>Présentation PowerPoint</vt:lpstr>
      <vt:lpstr>Présentation PowerPoint</vt:lpstr>
      <vt:lpstr>Les objectifs du synode (DP2)</vt:lpstr>
      <vt:lpstr>Les objectifs du synode (DP2)</vt:lpstr>
      <vt:lpstr>Dans ce contexte,  la synodalité constitue la voie royale pour l’Eglise, appelée à se renouveler sous l’action de l’Esprit  et grâce à l’écoute de la parole (DP9)</vt:lpstr>
      <vt:lpstr>Présentation PowerPoint</vt:lpstr>
      <vt:lpstr>La synodalité en action :  pistes pour la consultation du Peuple de Dieu</vt:lpstr>
      <vt:lpstr>Question de fond du processus synodal</vt:lpstr>
      <vt:lpstr>Dix pôles thématiques (1)</vt:lpstr>
      <vt:lpstr>Dix pôles thématiques (2)</vt:lpstr>
      <vt:lpstr>Présentation PowerPoint</vt:lpstr>
      <vt:lpstr>Présentation PowerPoint</vt:lpstr>
      <vt:lpstr>Ensemble à l’écoute de l’Esprit Saint, se laisser guider par Dieu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nathalie.becquart</dc:creator>
  <cp:lastModifiedBy>Secrétaires</cp:lastModifiedBy>
  <cp:revision>96</cp:revision>
  <dcterms:modified xsi:type="dcterms:W3CDTF">2021-11-16T14:49:30Z</dcterms:modified>
</cp:coreProperties>
</file>